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  <p:sldMasterId id="2147483685" r:id="rId3"/>
    <p:sldMasterId id="2147483672" r:id="rId4"/>
    <p:sldMasterId id="2147483660" r:id="rId5"/>
  </p:sldMasterIdLst>
  <p:sldIdLst>
    <p:sldId id="256" r:id="rId6"/>
    <p:sldId id="257" r:id="rId7"/>
    <p:sldId id="258" r:id="rId8"/>
    <p:sldId id="261" r:id="rId9"/>
    <p:sldId id="262" r:id="rId10"/>
    <p:sldId id="264" r:id="rId11"/>
    <p:sldId id="268" r:id="rId12"/>
    <p:sldId id="263" r:id="rId13"/>
    <p:sldId id="265" r:id="rId14"/>
    <p:sldId id="266" r:id="rId15"/>
    <p:sldId id="267" r:id="rId16"/>
    <p:sldId id="273" r:id="rId17"/>
    <p:sldId id="274" r:id="rId18"/>
    <p:sldId id="269" r:id="rId19"/>
    <p:sldId id="259" r:id="rId20"/>
    <p:sldId id="260" r:id="rId21"/>
    <p:sldId id="270" r:id="rId22"/>
    <p:sldId id="272" r:id="rId23"/>
    <p:sldId id="275" r:id="rId24"/>
    <p:sldId id="271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C00"/>
    <a:srgbClr val="88C807"/>
    <a:srgbClr val="E1486C"/>
    <a:srgbClr val="FFC000"/>
    <a:srgbClr val="FD5F9A"/>
    <a:srgbClr val="FE5F9B"/>
    <a:srgbClr val="206F01"/>
    <a:srgbClr val="E63D00"/>
    <a:srgbClr val="F85A91"/>
    <a:srgbClr val="E54B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EEA7352-239D-4D70-87DA-341C638D27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6226AD7-A9B3-4DB1-A844-D15BAD3CF5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81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FC59CA7-4A36-4228-8E28-5BD295EB22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E1E13AA-21C8-4796-8CE1-E54FA2419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531D16-E01F-4015-94C7-BF290A74D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94E0-2994-4EAE-92C5-10D7CCA1F858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7D26C5-2AE0-4621-B5D9-C0E249A04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0F9240-AEDD-4DDD-ACDF-661978D9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4382-373C-4DEC-9DFB-E3733D2446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555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>
            <a:extLst>
              <a:ext uri="{FF2B5EF4-FFF2-40B4-BE49-F238E27FC236}">
                <a16:creationId xmlns:a16="http://schemas.microsoft.com/office/drawing/2014/main" id="{7E214E58-5BE2-491C-B427-DB57A9E7B0A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63" y="-36513"/>
            <a:ext cx="12187237" cy="9143075"/>
            <a:chOff x="0" y="0"/>
            <a:chExt cx="9139236" cy="6858000"/>
          </a:xfrm>
        </p:grpSpPr>
        <p:pic>
          <p:nvPicPr>
            <p:cNvPr id="11" name="图片 29">
              <a:extLst>
                <a:ext uri="{FF2B5EF4-FFF2-40B4-BE49-F238E27FC236}">
                  <a16:creationId xmlns:a16="http://schemas.microsoft.com/office/drawing/2014/main" id="{3FA78362-90DC-452A-837D-53E866A1B5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34475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8">
              <a:extLst>
                <a:ext uri="{FF2B5EF4-FFF2-40B4-BE49-F238E27FC236}">
                  <a16:creationId xmlns:a16="http://schemas.microsoft.com/office/drawing/2014/main" id="{3C891671-8EB4-4796-9376-79FF641010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784" b="6682"/>
            <a:stretch>
              <a:fillRect/>
            </a:stretch>
          </p:blipFill>
          <p:spPr bwMode="auto">
            <a:xfrm>
              <a:off x="14597" y="29478"/>
              <a:ext cx="9124639" cy="6828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图片 9">
            <a:extLst>
              <a:ext uri="{FF2B5EF4-FFF2-40B4-BE49-F238E27FC236}">
                <a16:creationId xmlns:a16="http://schemas.microsoft.com/office/drawing/2014/main" id="{F179769B-B2E4-4392-A6B5-549590FA93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8" b="44910"/>
          <a:stretch>
            <a:fillRect/>
          </a:stretch>
        </p:blipFill>
        <p:spPr bwMode="auto">
          <a:xfrm>
            <a:off x="2209800" y="228600"/>
            <a:ext cx="9809798" cy="353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7">
            <a:extLst>
              <a:ext uri="{FF2B5EF4-FFF2-40B4-BE49-F238E27FC236}">
                <a16:creationId xmlns:a16="http://schemas.microsoft.com/office/drawing/2014/main" id="{52969F16-8D28-4233-8692-E9BF894CE7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19" r="44452" b="30515"/>
          <a:stretch>
            <a:fillRect/>
          </a:stretch>
        </p:blipFill>
        <p:spPr bwMode="auto">
          <a:xfrm>
            <a:off x="24228" y="4748801"/>
            <a:ext cx="12451080" cy="188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41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D916B7-AD05-4C32-8E62-23BD3F5AA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AF44A8E-0ECC-445E-8A32-1B721EA9F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7A19AD-0685-4130-A510-5C1EB7BEB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41E3-D016-4F17-AB7C-4F4F81E059EF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ABBCE1-8EA3-4C96-BEB3-030EE9E25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FC6D6-7756-431F-B1B0-1971C0851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56DD-A05C-40E2-BFD6-AE359940D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270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53551E-B81B-475E-99B0-04C1E9222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B4979D-5E86-4722-81F3-8172E3C62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7189CF-C3F8-438D-A9CE-07E4875E4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41E3-D016-4F17-AB7C-4F4F81E059EF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31B49E-6472-405A-B74C-1A74B25D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8658F2-C33C-4E0D-AD7E-2224B0A9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56DD-A05C-40E2-BFD6-AE359940D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028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2AF06-9ACB-4866-908C-957D17134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0CCFF58-E470-4E3A-BE61-F9A70DFEA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32B841-F5CA-44F9-8F08-5C0455F8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41E3-D016-4F17-AB7C-4F4F81E059EF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C340D2-B3EB-45F5-9436-B69083430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5E02F5-1526-49D8-B9BE-480309A6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56DD-A05C-40E2-BFD6-AE359940D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238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81B8A9-0CC7-4CEC-8366-34943E15D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52661F-C382-4CA8-8946-E6DFC816B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F41D4BE-4B4A-44D8-81B8-063F1760A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62509BB-BB3A-423F-954A-EC909DC5A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41E3-D016-4F17-AB7C-4F4F81E059EF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B13B3B-D616-49A4-A09F-BEFF280B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047206B-C8E5-4A73-997E-7D8A41C2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56DD-A05C-40E2-BFD6-AE359940D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888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6F38EB-9093-4C08-B2B4-37BF1C8B7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8E78A1-FFB8-4329-9232-7F7F96FA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7AC9724-A223-4AEF-AF05-DFA25150D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1A491DF-A198-43AE-B4E6-2A684AA293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6CEDCAF-A136-4DF7-8F50-0A1CF2FD92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5AE6C44-99D4-429F-8397-FFD9CEBCF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41E3-D016-4F17-AB7C-4F4F81E059EF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10E44A5-D6DB-40DB-8F78-40C462EE0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9C43A8-C4FC-486E-A7D9-6C2F6E9E3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56DD-A05C-40E2-BFD6-AE359940D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077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053E5E-B546-4469-A9FD-640F6B372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B010992-794D-40E9-8020-B9312333F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41E3-D016-4F17-AB7C-4F4F81E059EF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531F134-0E65-4CD3-B86B-8A12096A7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477BB85-586B-4718-BE82-F0D9A4D02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56DD-A05C-40E2-BFD6-AE359940D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185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65A532-87E0-4A5D-8D26-2914304ED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41E3-D016-4F17-AB7C-4F4F81E059EF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9C560EF-0011-488C-B028-1BEB7360D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9E05E8-D2A9-4922-A55C-9EB95319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56DD-A05C-40E2-BFD6-AE359940D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353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8F0230-3F28-46C1-84E8-8A4164E85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114A4B-A1C3-4882-92D2-79519B227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96F6858-4CF9-424D-9BFC-40EF3F305A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90B429-1D6C-48F2-9235-FF8C234CA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41E3-D016-4F17-AB7C-4F4F81E059EF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25C28B8-6A7A-4547-BA2D-E8404967B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208D68-707B-45C3-A50D-1D3703EB6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56DD-A05C-40E2-BFD6-AE359940D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214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>
            <a:extLst>
              <a:ext uri="{FF2B5EF4-FFF2-40B4-BE49-F238E27FC236}">
                <a16:creationId xmlns:a16="http://schemas.microsoft.com/office/drawing/2014/main" id="{7E214E58-5BE2-491C-B427-DB57A9E7B0A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63" y="-36513"/>
            <a:ext cx="12187237" cy="9143075"/>
            <a:chOff x="0" y="0"/>
            <a:chExt cx="9139236" cy="6858000"/>
          </a:xfrm>
        </p:grpSpPr>
        <p:pic>
          <p:nvPicPr>
            <p:cNvPr id="11" name="图片 29">
              <a:extLst>
                <a:ext uri="{FF2B5EF4-FFF2-40B4-BE49-F238E27FC236}">
                  <a16:creationId xmlns:a16="http://schemas.microsoft.com/office/drawing/2014/main" id="{3FA78362-90DC-452A-837D-53E866A1B5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34475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8">
              <a:extLst>
                <a:ext uri="{FF2B5EF4-FFF2-40B4-BE49-F238E27FC236}">
                  <a16:creationId xmlns:a16="http://schemas.microsoft.com/office/drawing/2014/main" id="{3C891671-8EB4-4796-9376-79FF641010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784" b="6682"/>
            <a:stretch>
              <a:fillRect/>
            </a:stretch>
          </p:blipFill>
          <p:spPr bwMode="auto">
            <a:xfrm>
              <a:off x="14597" y="29478"/>
              <a:ext cx="9124639" cy="6828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图片 9">
            <a:extLst>
              <a:ext uri="{FF2B5EF4-FFF2-40B4-BE49-F238E27FC236}">
                <a16:creationId xmlns:a16="http://schemas.microsoft.com/office/drawing/2014/main" id="{F179769B-B2E4-4392-A6B5-549590FA93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8" b="44910"/>
          <a:stretch>
            <a:fillRect/>
          </a:stretch>
        </p:blipFill>
        <p:spPr bwMode="auto">
          <a:xfrm>
            <a:off x="2209800" y="228600"/>
            <a:ext cx="9809798" cy="353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7">
            <a:extLst>
              <a:ext uri="{FF2B5EF4-FFF2-40B4-BE49-F238E27FC236}">
                <a16:creationId xmlns:a16="http://schemas.microsoft.com/office/drawing/2014/main" id="{52969F16-8D28-4233-8692-E9BF894CE7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19" r="44452" b="30515"/>
          <a:stretch>
            <a:fillRect/>
          </a:stretch>
        </p:blipFill>
        <p:spPr bwMode="auto">
          <a:xfrm>
            <a:off x="24228" y="4748801"/>
            <a:ext cx="12451080" cy="188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81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DDBB2E-EF38-46AA-BBCA-678531862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76D25D7-F6FF-44A7-ABBD-AAB4999A9E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A3C1D93-0BFF-49D7-9462-4253ECD73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03674D7-B1B9-448C-9CAF-9AA9DB66D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41E3-D016-4F17-AB7C-4F4F81E059EF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AE12BED-0F6D-4052-AA97-69E6FB2BE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06EF96F-3B5F-4441-A9A7-6BE6ECB51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56DD-A05C-40E2-BFD6-AE359940D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049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271197-4FE8-4420-90C2-D6D6301F6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45A9C72-B5F5-4621-A740-E722EBF6F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312A61-CFE0-4E64-80A3-58078E573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41E3-D016-4F17-AB7C-4F4F81E059EF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81A4C7-1574-4F97-9D77-DA4CA0E13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73BFD2-46D5-43B8-B12E-119D1966B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56DD-A05C-40E2-BFD6-AE359940D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599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50F4DE4-751B-4444-B7A3-1FB6EE28AF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AF0F1F6-4797-488D-9303-213793C1E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47167F-F567-4E3D-9870-6306B9BCF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41E3-D016-4F17-AB7C-4F4F81E059EF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8B475A-E673-43C7-9138-E3A9E145E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DFF5F6-5F4C-43A3-9887-CF842D20E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056DD-A05C-40E2-BFD6-AE359940D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69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52F43F-907E-4D05-8638-885BB5C16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AEC464-B983-4AE5-8B65-B528527B5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0FE9C9-1124-48AA-AB4F-777A04D33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3C39-6B63-4C06-B8C6-2C0C9C7A2ADE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90D04D-B1DF-4B93-8200-50155D4CE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6AAB4F-A75D-40EE-AF50-7F73D9446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2B11-5317-4612-A5AA-7881E50779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106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1EA3DF-CD3A-46C9-8F48-7CA585BE5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546D20-F93D-43E7-853A-08887D471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3FD726-C289-424B-A78E-C1A6DDD0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3C39-6B63-4C06-B8C6-2C0C9C7A2ADE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16EC40-EBB4-404D-A7B7-5C6DBC3EA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D01818-7AE1-45CC-8C7F-8D392E382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2B11-5317-4612-A5AA-7881E50779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3641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04A664-D15A-43D9-A736-2E5C8AD87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F669D9-E351-4A20-A46B-85F43F51C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EF8D40-151E-425D-B013-33B8F10F7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3C39-6B63-4C06-B8C6-2C0C9C7A2ADE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DC2DB8-E89D-45DF-868D-07DAC5A44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E5D09F-A2CC-4814-92D9-B34BB95C6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2B11-5317-4612-A5AA-7881E50779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9915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F9912D-22F0-44B9-8EE9-967088499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505DE2-8AF0-41A9-B0E9-048877C6E8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04685FA-F64F-498C-994D-0813900A1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3DF2F7-9F12-4923-AAA8-AC9D1C41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3C39-6B63-4C06-B8C6-2C0C9C7A2ADE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F2374D-DCD7-4326-93E6-5C1ECA63F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13ACC10-3A8A-4134-A290-1EAE537F8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2B11-5317-4612-A5AA-7881E50779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455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FF2232-BD0F-4928-B318-387099AA2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AD95F45-9E1B-4E3E-9B2F-C3CAB0555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035903B-686F-4575-AE4D-7A1CF01CB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16D62AD-F084-4DA5-A051-F95F4929F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8463844-E697-4F99-8890-774A73F220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FC582CA-175F-4D99-B537-7D448B639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3C39-6B63-4C06-B8C6-2C0C9C7A2ADE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2A924ED-AA1F-4474-BB99-68331E443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E45D5E4-3844-4E75-B4C8-FD09144A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2B11-5317-4612-A5AA-7881E50779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949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8FA454-36DE-4E9D-A8C6-4006BDBD7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451B533-011C-4F50-AB51-D7C35E5F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3C39-6B63-4C06-B8C6-2C0C9C7A2ADE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05B2FF8-BD37-41A1-9C6B-2F2D30172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3CDF08-B513-47AF-B358-AFBBB1148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2B11-5317-4612-A5AA-7881E50779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9471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6BE76FC-983B-4A07-9982-1AE3BA218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3C39-6B63-4C06-B8C6-2C0C9C7A2ADE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8D11CDA-A808-45FB-9995-F70666D60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07060F-2709-47D6-865F-C64BCB39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2B11-5317-4612-A5AA-7881E50779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07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>
            <a:extLst>
              <a:ext uri="{FF2B5EF4-FFF2-40B4-BE49-F238E27FC236}">
                <a16:creationId xmlns:a16="http://schemas.microsoft.com/office/drawing/2014/main" id="{7E214E58-5BE2-491C-B427-DB57A9E7B0A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63" y="-36513"/>
            <a:ext cx="12187237" cy="9143075"/>
            <a:chOff x="0" y="0"/>
            <a:chExt cx="9139236" cy="6858000"/>
          </a:xfrm>
        </p:grpSpPr>
        <p:pic>
          <p:nvPicPr>
            <p:cNvPr id="11" name="图片 29">
              <a:extLst>
                <a:ext uri="{FF2B5EF4-FFF2-40B4-BE49-F238E27FC236}">
                  <a16:creationId xmlns:a16="http://schemas.microsoft.com/office/drawing/2014/main" id="{3FA78362-90DC-452A-837D-53E866A1B5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34475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8">
              <a:extLst>
                <a:ext uri="{FF2B5EF4-FFF2-40B4-BE49-F238E27FC236}">
                  <a16:creationId xmlns:a16="http://schemas.microsoft.com/office/drawing/2014/main" id="{3C891671-8EB4-4796-9376-79FF641010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784" b="6682"/>
            <a:stretch>
              <a:fillRect/>
            </a:stretch>
          </p:blipFill>
          <p:spPr bwMode="auto">
            <a:xfrm>
              <a:off x="14597" y="29478"/>
              <a:ext cx="9124639" cy="6828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图片 9">
            <a:extLst>
              <a:ext uri="{FF2B5EF4-FFF2-40B4-BE49-F238E27FC236}">
                <a16:creationId xmlns:a16="http://schemas.microsoft.com/office/drawing/2014/main" id="{F179769B-B2E4-4392-A6B5-549590FA93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8" b="44910"/>
          <a:stretch>
            <a:fillRect/>
          </a:stretch>
        </p:blipFill>
        <p:spPr bwMode="auto">
          <a:xfrm>
            <a:off x="2209800" y="228600"/>
            <a:ext cx="9809798" cy="353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7">
            <a:extLst>
              <a:ext uri="{FF2B5EF4-FFF2-40B4-BE49-F238E27FC236}">
                <a16:creationId xmlns:a16="http://schemas.microsoft.com/office/drawing/2014/main" id="{52969F16-8D28-4233-8692-E9BF894CE7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19" r="44452" b="30515"/>
          <a:stretch>
            <a:fillRect/>
          </a:stretch>
        </p:blipFill>
        <p:spPr bwMode="auto">
          <a:xfrm>
            <a:off x="24228" y="4748801"/>
            <a:ext cx="12451080" cy="188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dministrator\Desktop\矢量httpwww.3lian.comvector（三联www.3lian.com） (2) [转换]-01.png">
            <a:extLst>
              <a:ext uri="{FF2B5EF4-FFF2-40B4-BE49-F238E27FC236}">
                <a16:creationId xmlns:a16="http://schemas.microsoft.com/office/drawing/2014/main" id="{A12CDC60-4D6A-4B60-A594-DCF2E2A81D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527" y="228600"/>
            <a:ext cx="551085" cy="34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2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C3C362-C99C-4872-8B2B-94659048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C6AC43-AC8D-4B0C-8C02-839CF0550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0122E0F-B0C2-4D02-9016-69A8980E9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CF664D-A067-4B66-9F7E-7BB9465AA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3C39-6B63-4C06-B8C6-2C0C9C7A2ADE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5BF18D-2ECF-48F9-ABEF-2B47DD231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2A0BD0-14A2-4496-98F7-557F586D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2B11-5317-4612-A5AA-7881E50779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CFF0D0-2296-4608-A66A-834294F2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3561E35-D0D8-48D2-A582-52CCDF694A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E6FA1F1-11EA-4D30-8D45-C2EF91354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AE3851-B047-4CCE-833F-2BCBC4DB4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3C39-6B63-4C06-B8C6-2C0C9C7A2ADE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5D013B-1ABB-4DBF-8860-7F04D472C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4A6847-BA96-43B2-9564-AC648A03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2B11-5317-4612-A5AA-7881E50779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1712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5FA36F-4FB3-4519-B2A6-7E8CC9CC7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924F56F-EEC1-4FDC-B3D8-D61FC788D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0DCB48-FD8A-4083-B081-9113D380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3C39-6B63-4C06-B8C6-2C0C9C7A2ADE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B7DB13-25C7-4CCC-A4B7-D0F1B26B3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A2BDBD-5BB2-4625-8661-72AB45513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2B11-5317-4612-A5AA-7881E50779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269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B0DA2CC-B5F8-4D70-B932-44CBAA8664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7C41B33-17F8-458E-8A8A-A399FDA91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25B40D-68A0-479F-9369-03AA111CA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3C39-6B63-4C06-B8C6-2C0C9C7A2ADE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BFBFE1-CD4E-42C3-B63E-F6F89B6E7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C58D97-9566-49D9-97C3-982ADECA0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2B11-5317-4612-A5AA-7881E50779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161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7B80C0-4A95-4F96-853B-A1C960998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A481E0F-A67F-4BB6-B444-09CF50CAC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0FD694-7990-4A08-8484-79B31CF8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1A58-3D5A-44F0-A07C-2B16AA3582E5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A867FA-9ED5-4830-AC50-5FD6D7B9F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914D28-1925-4F09-98B0-2771F79D2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21AE-4DCF-4431-A346-8973DE9C92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8907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9B8649-03B1-48C6-AC5A-ECCDDBE21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3C39A7-A8C9-4200-BD1B-085FBF826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54D770-30F7-44D3-896D-4E743F96C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1A58-3D5A-44F0-A07C-2B16AA3582E5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10EDAD-1C95-4735-ABF0-894A9589A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15539B-689D-4DB1-9884-42BAD4F6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21AE-4DCF-4431-A346-8973DE9C92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0408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B9AAAF-B94D-4FE5-BED4-A47A4200C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FB3254B-BA10-4528-9446-3B0B2927D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5D46BC-9C53-40BA-AF40-439988586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1A58-3D5A-44F0-A07C-2B16AA3582E5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B0AE6-33D6-4F82-A390-24109FE48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FB1F6C-D92D-4925-83B7-915FFEF37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21AE-4DCF-4431-A346-8973DE9C92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0456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1B3A18-12B9-4EA0-A9C2-44D06BDDD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86CBE2-08A6-459F-B0DF-70FE7CEC5E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BF0D0D9-D051-4C64-82AB-CC1D7EF6E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2087A27-D086-4CE9-84D9-80AA9B44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1A58-3D5A-44F0-A07C-2B16AA3582E5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C979F8-2416-4C19-8792-EE0B4BD59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1465F9-4526-4377-A0FC-C539887F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21AE-4DCF-4431-A346-8973DE9C92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388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8CC857-ED84-4BE2-B0C0-35A23D408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396A66-94BA-41D9-9C1E-741276387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97B7744-28B0-4F79-8EC6-A2EB59002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8B6DBB3-A58F-4947-B704-CA6984FC71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1B4EB18-2072-4E13-AE8B-0261E9F400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D743951-F4DA-429F-A56C-7939EC386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1A58-3D5A-44F0-A07C-2B16AA3582E5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B73B3C4-359C-47B5-A075-2F71A8E21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F926D9B-8AD7-498F-9444-1412CEA1E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21AE-4DCF-4431-A346-8973DE9C92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4786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338E21-FEB3-448E-B3D5-AE282E0E8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A55F816-F95A-4501-92A9-DE26422A6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1A58-3D5A-44F0-A07C-2B16AA3582E5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D910B64-C4B5-4E15-A693-6333ED6E5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62C8981-C0ED-438B-A7C8-94FD3CADC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21AE-4DCF-4431-A346-8973DE9C92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523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7B1862-464F-408C-B2FA-9874946E6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4BD1BFC-A003-4397-9D00-8B101ECCF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153BEE1-A7B0-4AB7-A042-5D486E213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10B9CAA-0579-4F7C-9E15-2840944AF1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3F1ACA5-9D2B-4E18-B60B-C5B56ABC32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324B3B0-5522-49FD-9E9E-6F2CF5C5D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94E0-2994-4EAE-92C5-10D7CCA1F858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629B942-03C4-4A5D-A728-AD24E1FA5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F726E31-B993-4F03-BF01-318973FD1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4382-373C-4DEC-9DFB-E3733D2446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8437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A4DFBAA-BDF3-423B-BB30-2F87F4AB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1A58-3D5A-44F0-A07C-2B16AA3582E5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B20DD2A-288D-4DFD-9D5B-06DF3BB66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D6AE75-7F11-4371-A7E5-E567837D4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21AE-4DCF-4431-A346-8973DE9C92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96162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84E3D9-4AE2-426E-83C0-ABDCFDA9C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ACAAE3-41F0-40E3-BBAA-57FB818CA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0131D89-24DD-43DE-BD58-2938F7E21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B65E32D-D77E-4196-A6F9-A20723089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1A58-3D5A-44F0-A07C-2B16AA3582E5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16877A2-C9FD-4828-9572-13B0FFEB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BBC5067-7ECA-4B76-88C3-E673F270D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21AE-4DCF-4431-A346-8973DE9C92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9852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3EAF6D-4FE1-47F0-B301-AC1884AE9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545FA89-0AE9-4B10-A6BA-266B69B02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1FA6C58-0AA3-45B9-BCB8-3E2113A78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7E7C4E6-ABB1-4EEC-8395-22975BC97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1A58-3D5A-44F0-A07C-2B16AA3582E5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F1AB6A7-1FEF-4FB1-ACE8-111A60A83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229DCF3-57DB-48C1-88A4-271FCEE47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21AE-4DCF-4431-A346-8973DE9C92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7333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E854D7-2D62-4511-81F1-32AD88B08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4CD8579-2524-4528-9F1D-793A3FF99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96E78F-158A-456F-958F-A7474BF19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1A58-3D5A-44F0-A07C-2B16AA3582E5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F5B87F-9997-4A5F-92D6-4563AFF25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9D56B6-E895-4823-ADB2-90A6478B6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21AE-4DCF-4431-A346-8973DE9C92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2769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E182E3D-2CF4-451D-A70D-27092C98E8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02C2FBC-24B5-4B8B-A752-F7E5F1042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2F94B7-8D22-47B2-B0F8-EDECFB10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1A58-3D5A-44F0-A07C-2B16AA3582E5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C79676-E6F5-4F4B-87B9-013743525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B106D7-44BC-48CC-82CC-32440E4CF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21AE-4DCF-4431-A346-8973DE9C92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41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F2007A-3A9D-4D1E-A080-550876E5A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881F1C-AA0A-472E-B8BB-5746952C1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94E0-2994-4EAE-92C5-10D7CCA1F858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23C889E-3B28-4CBF-81BB-31CDD2640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3AC437C-1911-484D-AE3C-88A52E3B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4382-373C-4DEC-9DFB-E3733D2446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240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F0C8557-7E6B-4A74-BD05-5260BC50C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94E0-2994-4EAE-92C5-10D7CCA1F858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8A5953C-B6CC-42A1-9D2E-ADD33EB5C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A84D54-612A-4B79-AB3C-FB5756220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4382-373C-4DEC-9DFB-E3733D2446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191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D1A15-CC23-476A-905C-224E39D8B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D107D1-C87F-461E-97CF-EB09AEFB5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CCFA23D-80D4-4D4A-BE0A-8A564E6DB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6E08503-3382-4E4E-AC6A-F6A025B2A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94E0-2994-4EAE-92C5-10D7CCA1F858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16A76D-CE76-40C4-9ADD-E96C7B36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CCBB56-E46F-4380-95BB-231EAB4B8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4382-373C-4DEC-9DFB-E3733D2446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096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22F1BA-B01F-4017-B9AD-432D8594E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5D1752F-F193-48F4-8855-916905CEF7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4D6B17C-85A3-4C53-902A-E9697AF8E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70B0B64-F000-430A-9947-6C8A13DDB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94E0-2994-4EAE-92C5-10D7CCA1F858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05CA968-2A32-4D11-BF39-EE86ED158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3DDA10-A981-4528-A9F8-25FE419FA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4382-373C-4DEC-9DFB-E3733D2446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19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82865F-7AF7-47E4-8F87-7AC5CADB1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A0636D4-3B30-4071-A890-6F4DE965C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0F5D55-185B-4230-82AB-22F6ADDA8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94E0-2994-4EAE-92C5-10D7CCA1F858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B2CCD3-7FD7-4D84-B3DD-8428AB191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BBA76E-BCE4-48D1-9BA8-A0E5A3254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4382-373C-4DEC-9DFB-E3733D2446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0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B65FF7D-33CD-4CB3-BA34-013D79650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2E07CB-745B-4CA6-B436-6B574CE3F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541A6E-1FA2-4E3A-83BC-120382937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994E0-2994-4EAE-92C5-10D7CCA1F858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066083-E6D1-4B25-A89D-15935B6AA1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2FA445-4DAB-4570-ACA0-110333874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04382-373C-4DEC-9DFB-E3733D2446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85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4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B65FF7D-33CD-4CB3-BA34-013D79650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2E07CB-745B-4CA6-B436-6B574CE3F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541A6E-1FA2-4E3A-83BC-120382937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994E0-2994-4EAE-92C5-10D7CCA1F85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2020/6/12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066083-E6D1-4B25-A89D-15935B6AA1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2FA445-4DAB-4570-ACA0-110333874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4382-373C-4DEC-9DFB-E3733D2446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17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C642777-1BA0-45AC-806A-150F9F4F9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B5DEB0-81E0-40B0-A177-8257915E1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6050F9-5770-4ABB-8D4F-80B0D7B731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941E3-D016-4F17-AB7C-4F4F81E059EF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9862E0-BE75-4725-9857-4BBD817345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85B8C8-98B5-475F-A2B5-8F2129AD9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056DD-A05C-40E2-BFD6-AE359940D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79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81AFA7B-28C6-48B7-8F4A-F2C2FBCB3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E96B88-5951-45E7-AD28-D4190EF7F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B3CD90-7154-47DE-BF77-BD636CE5C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33C39-6B63-4C06-B8C6-2C0C9C7A2ADE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81B4A5-29E9-4A29-A8C4-C9E9E26E6E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3068AE-0A97-4D04-9750-01E8A48A1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D2B11-5317-4612-A5AA-7881E50779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87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4A41806-3B6F-4600-8BEB-91831773C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5F9476-3CDC-4AF1-8D5A-5E80EB105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700A70-5DF8-4B28-8635-C85AA1601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C1A58-3D5A-44F0-A07C-2B16AA3582E5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28FD90-1451-44B7-B7B3-922E64BB4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CBD886-FBE1-4ED7-B3F0-FCCE58956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721AE-4DCF-4431-A346-8973DE9C92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201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openxmlformats.org/officeDocument/2006/relationships/hyperlink" Target="&#26611;&#21019;&#27719;&#24179;&#21488;.pptx" TargetMode="External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hyperlink" Target="&#20225;&#19994;&#39046;&#21048;&#36164;&#26684;&#30003;&#35831;.pptx" TargetMode="External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hyperlink" Target="&#26381;&#21153;&#21048;&#24179;&#21488;.pptx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26381;&#21153;&#26426;&#26500;&#35748;&#23450;.ppt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30.svg"/><Relationship Id="rId3" Type="http://schemas.openxmlformats.org/officeDocument/2006/relationships/image" Target="../media/image11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9.png"/><Relationship Id="rId2" Type="http://schemas.openxmlformats.org/officeDocument/2006/relationships/image" Target="../media/image16.png"/><Relationship Id="rId16" Type="http://schemas.openxmlformats.org/officeDocument/2006/relationships/image" Target="../media/image28.sv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19" Type="http://schemas.openxmlformats.org/officeDocument/2006/relationships/image" Target="../media/image31.jpeg"/><Relationship Id="rId4" Type="http://schemas.openxmlformats.org/officeDocument/2006/relationships/image" Target="../media/image12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6">
            <a:extLst>
              <a:ext uri="{FF2B5EF4-FFF2-40B4-BE49-F238E27FC236}">
                <a16:creationId xmlns:a16="http://schemas.microsoft.com/office/drawing/2014/main" id="{D82DBCF2-B38C-4EF1-8B90-FBCC8E6B4AEB}"/>
              </a:ext>
            </a:extLst>
          </p:cNvPr>
          <p:cNvSpPr txBox="1"/>
          <p:nvPr/>
        </p:nvSpPr>
        <p:spPr>
          <a:xfrm>
            <a:off x="3251835" y="2274539"/>
            <a:ext cx="7957798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buNone/>
              <a:defRPr sz="2800" b="1" cap="all" spc="3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3200" spc="600" dirty="0"/>
              <a:t>柳州市小微企业创业创新服务补贴券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4C524EF-A42C-4E99-A464-82D57EAFE7E6}"/>
              </a:ext>
            </a:extLst>
          </p:cNvPr>
          <p:cNvGrpSpPr>
            <a:grpSpLocks/>
          </p:cNvGrpSpPr>
          <p:nvPr/>
        </p:nvGrpSpPr>
        <p:grpSpPr bwMode="auto">
          <a:xfrm>
            <a:off x="4575375" y="3922161"/>
            <a:ext cx="5047655" cy="488477"/>
            <a:chOff x="1704413" y="3084206"/>
            <a:chExt cx="3470317" cy="27734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5D57D06-99F9-4650-8832-886BA7AEC08D}"/>
                </a:ext>
              </a:extLst>
            </p:cNvPr>
            <p:cNvSpPr/>
            <p:nvPr/>
          </p:nvSpPr>
          <p:spPr>
            <a:xfrm>
              <a:off x="1704413" y="3084206"/>
              <a:ext cx="3383483" cy="2773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rgbClr val="E6325C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6A1C6B6-1627-4AE9-B0D3-C1454E3D9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4071" y="3127654"/>
              <a:ext cx="3260659" cy="192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600" kern="0" spc="30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柳州市中小企业服务中心协作科 叶江鹏</a:t>
              </a:r>
            </a:p>
          </p:txBody>
        </p:sp>
      </p:grpSp>
      <p:pic>
        <p:nvPicPr>
          <p:cNvPr id="9" name="Picture 39" descr="C:\Users\Administrator\Desktop\矢量httpwww.3lian.comvector（三联www.3lian.com） (2) [转换]-01.png">
            <a:extLst>
              <a:ext uri="{FF2B5EF4-FFF2-40B4-BE49-F238E27FC236}">
                <a16:creationId xmlns:a16="http://schemas.microsoft.com/office/drawing/2014/main" id="{8C33BB21-3472-43C2-9178-1118144B2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858" y="1473270"/>
            <a:ext cx="4376479" cy="453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16">
            <a:extLst>
              <a:ext uri="{FF2B5EF4-FFF2-40B4-BE49-F238E27FC236}">
                <a16:creationId xmlns:a16="http://schemas.microsoft.com/office/drawing/2014/main" id="{99238965-7874-4660-9F56-46940D224434}"/>
              </a:ext>
            </a:extLst>
          </p:cNvPr>
          <p:cNvSpPr txBox="1"/>
          <p:nvPr/>
        </p:nvSpPr>
        <p:spPr>
          <a:xfrm>
            <a:off x="6084425" y="2960787"/>
            <a:ext cx="2397851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buNone/>
              <a:defRPr sz="3200" b="1" cap="all" spc="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政策解读</a:t>
            </a:r>
          </a:p>
        </p:txBody>
      </p:sp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D1F0328C-1166-4A35-B505-8D3724D749B6}"/>
              </a:ext>
            </a:extLst>
          </p:cNvPr>
          <p:cNvSpPr/>
          <p:nvPr/>
        </p:nvSpPr>
        <p:spPr>
          <a:xfrm rot="18035669">
            <a:off x="9665831" y="5024476"/>
            <a:ext cx="360040" cy="310379"/>
          </a:xfrm>
          <a:prstGeom prst="triangle">
            <a:avLst/>
          </a:prstGeom>
          <a:solidFill>
            <a:srgbClr val="88C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等腰三角形 11">
            <a:extLst>
              <a:ext uri="{FF2B5EF4-FFF2-40B4-BE49-F238E27FC236}">
                <a16:creationId xmlns:a16="http://schemas.microsoft.com/office/drawing/2014/main" id="{B93AB7AD-08D3-420F-B767-655188248A0D}"/>
              </a:ext>
            </a:extLst>
          </p:cNvPr>
          <p:cNvSpPr/>
          <p:nvPr/>
        </p:nvSpPr>
        <p:spPr>
          <a:xfrm rot="21283757">
            <a:off x="10195540" y="5287912"/>
            <a:ext cx="191945" cy="165470"/>
          </a:xfrm>
          <a:prstGeom prst="triangle">
            <a:avLst/>
          </a:prstGeom>
          <a:solidFill>
            <a:srgbClr val="FD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2AA49BF1-8AF4-4516-97F4-99F13FCA55F4}"/>
              </a:ext>
            </a:extLst>
          </p:cNvPr>
          <p:cNvSpPr/>
          <p:nvPr/>
        </p:nvSpPr>
        <p:spPr>
          <a:xfrm rot="15968008">
            <a:off x="10201351" y="5738115"/>
            <a:ext cx="304349" cy="227352"/>
          </a:xfrm>
          <a:prstGeom prst="triangle">
            <a:avLst/>
          </a:prstGeom>
          <a:solidFill>
            <a:srgbClr val="E14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TextBox 33">
            <a:extLst>
              <a:ext uri="{FF2B5EF4-FFF2-40B4-BE49-F238E27FC236}">
                <a16:creationId xmlns:a16="http://schemas.microsoft.com/office/drawing/2014/main" id="{04AC5076-72E9-44D2-B78D-07E733BC4BC9}"/>
              </a:ext>
            </a:extLst>
          </p:cNvPr>
          <p:cNvSpPr txBox="1"/>
          <p:nvPr/>
        </p:nvSpPr>
        <p:spPr>
          <a:xfrm>
            <a:off x="5169910" y="5273011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指导单位：柳州市工业和信息化局</a:t>
            </a:r>
          </a:p>
        </p:txBody>
      </p:sp>
      <p:sp>
        <p:nvSpPr>
          <p:cNvPr id="15" name="TextBox 33">
            <a:extLst>
              <a:ext uri="{FF2B5EF4-FFF2-40B4-BE49-F238E27FC236}">
                <a16:creationId xmlns:a16="http://schemas.microsoft.com/office/drawing/2014/main" id="{833C9905-E836-4555-9A2E-113E4D90E35C}"/>
              </a:ext>
            </a:extLst>
          </p:cNvPr>
          <p:cNvSpPr txBox="1"/>
          <p:nvPr/>
        </p:nvSpPr>
        <p:spPr>
          <a:xfrm>
            <a:off x="5169909" y="5583919"/>
            <a:ext cx="3312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3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主办单位：柳州市中小企业服务中心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9B26687-C2AC-43BD-9B99-0D809858ECA0}"/>
              </a:ext>
            </a:extLst>
          </p:cNvPr>
          <p:cNvSpPr/>
          <p:nvPr/>
        </p:nvSpPr>
        <p:spPr>
          <a:xfrm>
            <a:off x="535837" y="453920"/>
            <a:ext cx="587305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E1486C"/>
                </a:solidFill>
                <a:latin typeface="方正兰亭大黑简体" panose="02000000000000000000" pitchFamily="2" charset="-122"/>
                <a:ea typeface="方正兰亭大黑简体" panose="02000000000000000000" pitchFamily="2" charset="-122"/>
              </a:rPr>
              <a:t>柳州市第十四届“中小企业服务月”活动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95612B9-3859-49BE-8ED4-94768C667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266" y="324583"/>
            <a:ext cx="1605071" cy="97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11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标题 3">
            <a:extLst>
              <a:ext uri="{FF2B5EF4-FFF2-40B4-BE49-F238E27FC236}">
                <a16:creationId xmlns:a16="http://schemas.microsoft.com/office/drawing/2014/main" id="{15B18D86-F800-4457-AA35-5F9543040B7E}"/>
              </a:ext>
            </a:extLst>
          </p:cNvPr>
          <p:cNvSpPr txBox="1">
            <a:spLocks/>
          </p:cNvSpPr>
          <p:nvPr/>
        </p:nvSpPr>
        <p:spPr>
          <a:xfrm>
            <a:off x="1619249" y="550853"/>
            <a:ext cx="4544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 b="1" spc="600">
                <a:solidFill>
                  <a:prstClr val="black">
                    <a:lumMod val="65000"/>
                    <a:lumOff val="3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defRPr>
            </a:lvl1pPr>
          </a:lstStyle>
          <a:p>
            <a:r>
              <a:rPr lang="zh-CN" altLang="en-US" sz="2800" dirty="0"/>
              <a:t>小微企业领券步骤分解</a:t>
            </a:r>
          </a:p>
        </p:txBody>
      </p:sp>
      <p:pic>
        <p:nvPicPr>
          <p:cNvPr id="48" name="左箭头 21">
            <a:extLst>
              <a:ext uri="{FF2B5EF4-FFF2-40B4-BE49-F238E27FC236}">
                <a16:creationId xmlns:a16="http://schemas.microsoft.com/office/drawing/2014/main" id="{477E85C7-99A7-4EFF-AA8E-F88BCA814E2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302" y="2380831"/>
            <a:ext cx="3654600" cy="119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椭圆 23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6D75513A-D430-4E8F-B6BC-007BFDAA300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051" y="1771210"/>
            <a:ext cx="2700774" cy="136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左箭头 25">
            <a:extLst>
              <a:ext uri="{FF2B5EF4-FFF2-40B4-BE49-F238E27FC236}">
                <a16:creationId xmlns:a16="http://schemas.microsoft.com/office/drawing/2014/main" id="{F6B0350C-E391-4916-A808-A9E866FD4C90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2258160"/>
            <a:ext cx="3508227" cy="130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椭圆 26">
            <a:hlinkClick r:id="rId6" action="ppaction://hlinkpres?slideindex=1&amp;slidetitle="/>
            <a:extLst>
              <a:ext uri="{FF2B5EF4-FFF2-40B4-BE49-F238E27FC236}">
                <a16:creationId xmlns:a16="http://schemas.microsoft.com/office/drawing/2014/main" id="{E8BE652F-E266-4E37-9627-C5971D84F2A0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1672821"/>
            <a:ext cx="2560444" cy="13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左箭头 28">
            <a:extLst>
              <a:ext uri="{FF2B5EF4-FFF2-40B4-BE49-F238E27FC236}">
                <a16:creationId xmlns:a16="http://schemas.microsoft.com/office/drawing/2014/main" id="{83AE1A36-CCB0-4AFB-9045-76705D2961AF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2015267"/>
            <a:ext cx="3508227" cy="147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椭圆 29">
            <a:hlinkClick r:id="rId9" action="ppaction://hlinkpres?slideindex=1&amp;slidetitle="/>
            <a:extLst>
              <a:ext uri="{FF2B5EF4-FFF2-40B4-BE49-F238E27FC236}">
                <a16:creationId xmlns:a16="http://schemas.microsoft.com/office/drawing/2014/main" id="{006BAA0D-A165-4CA9-8DAA-3809C54849F3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50" y="1526087"/>
            <a:ext cx="2560444" cy="139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矩形 14">
            <a:extLst>
              <a:ext uri="{FF2B5EF4-FFF2-40B4-BE49-F238E27FC236}">
                <a16:creationId xmlns:a16="http://schemas.microsoft.com/office/drawing/2014/main" id="{EED5A143-04EF-493A-BF41-41422F07EA04}"/>
              </a:ext>
            </a:extLst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4" y="3068215"/>
            <a:ext cx="2259013" cy="282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矩形 15">
            <a:extLst>
              <a:ext uri="{FF2B5EF4-FFF2-40B4-BE49-F238E27FC236}">
                <a16:creationId xmlns:a16="http://schemas.microsoft.com/office/drawing/2014/main" id="{F33E4267-82E6-4013-B3CC-77C84EBFB233}"/>
              </a:ext>
            </a:extLst>
          </p:cNvPr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38" y="2944276"/>
            <a:ext cx="2172181" cy="256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矩形 16">
            <a:extLst>
              <a:ext uri="{FF2B5EF4-FFF2-40B4-BE49-F238E27FC236}">
                <a16:creationId xmlns:a16="http://schemas.microsoft.com/office/drawing/2014/main" id="{3691697B-9194-4E18-A077-7EBC4FE92A97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50" y="2837144"/>
            <a:ext cx="2254893" cy="257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166">
            <a:extLst>
              <a:ext uri="{FF2B5EF4-FFF2-40B4-BE49-F238E27FC236}">
                <a16:creationId xmlns:a16="http://schemas.microsoft.com/office/drawing/2014/main" id="{A9BE4DD5-E70C-4C51-8835-730A7C44E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2731" y="2066900"/>
            <a:ext cx="13644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067A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 spc="300" dirty="0">
                <a:solidFill>
                  <a:srgbClr val="FFFFF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注册用户</a:t>
            </a:r>
            <a:endParaRPr lang="en-US" altLang="ko-KR" sz="2000" b="1" spc="300" dirty="0">
              <a:solidFill>
                <a:srgbClr val="FFFFFF"/>
              </a:solidFill>
              <a:effectLst>
                <a:reflection blurRad="6350" stA="50000" endA="300" endPos="50000" dist="29997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Rectangle 166">
            <a:extLst>
              <a:ext uri="{FF2B5EF4-FFF2-40B4-BE49-F238E27FC236}">
                <a16:creationId xmlns:a16="http://schemas.microsoft.com/office/drawing/2014/main" id="{D02A34A4-46FB-4F26-83B9-AB51BED83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426" y="1917524"/>
            <a:ext cx="13644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067A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 spc="300" dirty="0">
                <a:solidFill>
                  <a:srgbClr val="FFFFF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资格申请</a:t>
            </a:r>
            <a:endParaRPr lang="en-US" altLang="ko-KR" sz="2000" b="1" spc="300" dirty="0">
              <a:solidFill>
                <a:srgbClr val="FFFFFF"/>
              </a:solidFill>
              <a:effectLst>
                <a:reflection blurRad="6350" stA="50000" endA="300" endPos="50000" dist="29997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Rectangle 166">
            <a:extLst>
              <a:ext uri="{FF2B5EF4-FFF2-40B4-BE49-F238E27FC236}">
                <a16:creationId xmlns:a16="http://schemas.microsoft.com/office/drawing/2014/main" id="{AEC940CC-0867-40FD-BD99-B2539DACE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727" y="1723506"/>
            <a:ext cx="13644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067A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 spc="300" dirty="0">
                <a:solidFill>
                  <a:srgbClr val="FFFFF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平台领券</a:t>
            </a:r>
            <a:endParaRPr lang="en-US" altLang="ko-KR" sz="2000" b="1" spc="300" dirty="0">
              <a:solidFill>
                <a:srgbClr val="FFFFFF"/>
              </a:solidFill>
              <a:effectLst>
                <a:reflection blurRad="6350" stA="50000" endA="300" endPos="50000" dist="29997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TextBox 21">
            <a:extLst>
              <a:ext uri="{FF2B5EF4-FFF2-40B4-BE49-F238E27FC236}">
                <a16:creationId xmlns:a16="http://schemas.microsoft.com/office/drawing/2014/main" id="{05BD696C-981C-488D-94C4-166DE51D65D8}"/>
              </a:ext>
            </a:extLst>
          </p:cNvPr>
          <p:cNvSpPr txBox="1"/>
          <p:nvPr/>
        </p:nvSpPr>
        <p:spPr>
          <a:xfrm>
            <a:off x="1870075" y="3859994"/>
            <a:ext cx="1742653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1.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注册个人账户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TextBox 22">
            <a:extLst>
              <a:ext uri="{FF2B5EF4-FFF2-40B4-BE49-F238E27FC236}">
                <a16:creationId xmlns:a16="http://schemas.microsoft.com/office/drawing/2014/main" id="{EC46A1C8-849C-4D5A-8A35-F62781FE3D88}"/>
              </a:ext>
            </a:extLst>
          </p:cNvPr>
          <p:cNvSpPr txBox="1"/>
          <p:nvPr/>
        </p:nvSpPr>
        <p:spPr>
          <a:xfrm>
            <a:off x="2221580" y="3415706"/>
            <a:ext cx="816136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600" dirty="0">
                <a:solidFill>
                  <a:srgbClr val="206F01"/>
                </a:solidFill>
              </a:rPr>
              <a:t>步骤：</a:t>
            </a:r>
          </a:p>
        </p:txBody>
      </p:sp>
      <p:sp>
        <p:nvSpPr>
          <p:cNvPr id="62" name="TextBox 23">
            <a:extLst>
              <a:ext uri="{FF2B5EF4-FFF2-40B4-BE49-F238E27FC236}">
                <a16:creationId xmlns:a16="http://schemas.microsoft.com/office/drawing/2014/main" id="{9A5A795D-225E-4ACE-8C88-487F5EE85368}"/>
              </a:ext>
            </a:extLst>
          </p:cNvPr>
          <p:cNvSpPr txBox="1"/>
          <p:nvPr/>
        </p:nvSpPr>
        <p:spPr>
          <a:xfrm>
            <a:off x="5036902" y="3890330"/>
            <a:ext cx="1386488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/>
              <a:t>1.</a:t>
            </a:r>
            <a:r>
              <a:rPr lang="zh-CN" altLang="en-US" dirty="0"/>
              <a:t>填写资料</a:t>
            </a:r>
            <a:endParaRPr lang="en-US" altLang="zh-CN" dirty="0"/>
          </a:p>
        </p:txBody>
      </p:sp>
      <p:sp>
        <p:nvSpPr>
          <p:cNvPr id="63" name="TextBox 24">
            <a:extLst>
              <a:ext uri="{FF2B5EF4-FFF2-40B4-BE49-F238E27FC236}">
                <a16:creationId xmlns:a16="http://schemas.microsoft.com/office/drawing/2014/main" id="{E5178CDA-7060-4FCB-B8C1-E20B000F7948}"/>
              </a:ext>
            </a:extLst>
          </p:cNvPr>
          <p:cNvSpPr txBox="1"/>
          <p:nvPr/>
        </p:nvSpPr>
        <p:spPr>
          <a:xfrm>
            <a:off x="5142810" y="3342785"/>
            <a:ext cx="1280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步骤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: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4" name="TextBox 25">
            <a:extLst>
              <a:ext uri="{FF2B5EF4-FFF2-40B4-BE49-F238E27FC236}">
                <a16:creationId xmlns:a16="http://schemas.microsoft.com/office/drawing/2014/main" id="{059BEB4D-DF39-4793-8B6B-2C9FB9B331A8}"/>
              </a:ext>
            </a:extLst>
          </p:cNvPr>
          <p:cNvSpPr txBox="1"/>
          <p:nvPr/>
        </p:nvSpPr>
        <p:spPr>
          <a:xfrm>
            <a:off x="7807177" y="3690938"/>
            <a:ext cx="1164763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/>
              <a:t>1.</a:t>
            </a:r>
            <a:r>
              <a:rPr lang="zh-CN" altLang="en-US" dirty="0"/>
              <a:t>关注通知</a:t>
            </a:r>
            <a:endParaRPr lang="en-US" altLang="zh-CN" dirty="0"/>
          </a:p>
        </p:txBody>
      </p:sp>
      <p:sp>
        <p:nvSpPr>
          <p:cNvPr id="65" name="TextBox 26">
            <a:extLst>
              <a:ext uri="{FF2B5EF4-FFF2-40B4-BE49-F238E27FC236}">
                <a16:creationId xmlns:a16="http://schemas.microsoft.com/office/drawing/2014/main" id="{57F07EB4-0871-4C03-826D-011850B13302}"/>
              </a:ext>
            </a:extLst>
          </p:cNvPr>
          <p:cNvSpPr txBox="1"/>
          <p:nvPr/>
        </p:nvSpPr>
        <p:spPr>
          <a:xfrm>
            <a:off x="7873118" y="3253892"/>
            <a:ext cx="1280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E63D00"/>
                </a:solidFill>
                <a:latin typeface="微软雅黑" pitchFamily="34" charset="-122"/>
                <a:ea typeface="微软雅黑" pitchFamily="34" charset="-122"/>
              </a:rPr>
              <a:t>步骤</a:t>
            </a:r>
            <a:r>
              <a:rPr lang="en-US" altLang="zh-CN" sz="1600" b="1" dirty="0">
                <a:solidFill>
                  <a:srgbClr val="E63D00"/>
                </a:solidFill>
                <a:latin typeface="微软雅黑" pitchFamily="34" charset="-122"/>
                <a:ea typeface="微软雅黑" pitchFamily="34" charset="-122"/>
              </a:rPr>
              <a:t>:</a:t>
            </a:r>
            <a:endParaRPr lang="zh-CN" altLang="en-US" sz="1600" b="1" dirty="0">
              <a:solidFill>
                <a:srgbClr val="E63D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6" name="等腰三角形 65">
            <a:extLst>
              <a:ext uri="{FF2B5EF4-FFF2-40B4-BE49-F238E27FC236}">
                <a16:creationId xmlns:a16="http://schemas.microsoft.com/office/drawing/2014/main" id="{6CA781D7-B988-475E-8CCB-86600ACECBAD}"/>
              </a:ext>
            </a:extLst>
          </p:cNvPr>
          <p:cNvSpPr/>
          <p:nvPr/>
        </p:nvSpPr>
        <p:spPr>
          <a:xfrm rot="15081719">
            <a:off x="617665" y="656275"/>
            <a:ext cx="360040" cy="310379"/>
          </a:xfrm>
          <a:prstGeom prst="triangle">
            <a:avLst/>
          </a:prstGeom>
          <a:solidFill>
            <a:srgbClr val="88C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7" name="等腰三角形 66">
            <a:extLst>
              <a:ext uri="{FF2B5EF4-FFF2-40B4-BE49-F238E27FC236}">
                <a16:creationId xmlns:a16="http://schemas.microsoft.com/office/drawing/2014/main" id="{A770ABE6-00A4-40C9-8EB6-6C39C3FCE0A9}"/>
              </a:ext>
            </a:extLst>
          </p:cNvPr>
          <p:cNvSpPr/>
          <p:nvPr/>
        </p:nvSpPr>
        <p:spPr>
          <a:xfrm rot="20342907">
            <a:off x="1090536" y="836771"/>
            <a:ext cx="249983" cy="279916"/>
          </a:xfrm>
          <a:prstGeom prst="triangle">
            <a:avLst/>
          </a:prstGeom>
          <a:solidFill>
            <a:srgbClr val="FD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8" name="等腰三角形 67">
            <a:extLst>
              <a:ext uri="{FF2B5EF4-FFF2-40B4-BE49-F238E27FC236}">
                <a16:creationId xmlns:a16="http://schemas.microsoft.com/office/drawing/2014/main" id="{89079F00-D86C-4FB9-8553-0623AD577EE5}"/>
              </a:ext>
            </a:extLst>
          </p:cNvPr>
          <p:cNvSpPr/>
          <p:nvPr/>
        </p:nvSpPr>
        <p:spPr>
          <a:xfrm rot="15968008">
            <a:off x="728308" y="1174417"/>
            <a:ext cx="304349" cy="227352"/>
          </a:xfrm>
          <a:prstGeom prst="triangle">
            <a:avLst/>
          </a:prstGeom>
          <a:solidFill>
            <a:srgbClr val="E14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9" name="TextBox 21">
            <a:extLst>
              <a:ext uri="{FF2B5EF4-FFF2-40B4-BE49-F238E27FC236}">
                <a16:creationId xmlns:a16="http://schemas.microsoft.com/office/drawing/2014/main" id="{E6B2D62B-C766-481E-B709-2E7FC975EA22}"/>
              </a:ext>
            </a:extLst>
          </p:cNvPr>
          <p:cNvSpPr txBox="1"/>
          <p:nvPr/>
        </p:nvSpPr>
        <p:spPr>
          <a:xfrm>
            <a:off x="2119527" y="4207771"/>
            <a:ext cx="1221963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/>
              <a:t>2.</a:t>
            </a:r>
            <a:r>
              <a:rPr lang="zh-CN" altLang="en-US" dirty="0"/>
              <a:t>实名认证</a:t>
            </a:r>
            <a:endParaRPr lang="en-US" altLang="zh-CN" dirty="0"/>
          </a:p>
        </p:txBody>
      </p:sp>
      <p:sp>
        <p:nvSpPr>
          <p:cNvPr id="70" name="TextBox 23">
            <a:extLst>
              <a:ext uri="{FF2B5EF4-FFF2-40B4-BE49-F238E27FC236}">
                <a16:creationId xmlns:a16="http://schemas.microsoft.com/office/drawing/2014/main" id="{35A3B9AB-5989-457E-B5C4-F5ECEB36D1E2}"/>
              </a:ext>
            </a:extLst>
          </p:cNvPr>
          <p:cNvSpPr txBox="1"/>
          <p:nvPr/>
        </p:nvSpPr>
        <p:spPr>
          <a:xfrm>
            <a:off x="4900881" y="4307981"/>
            <a:ext cx="1675596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/>
              <a:t>2.</a:t>
            </a:r>
            <a:r>
              <a:rPr lang="zh-CN" altLang="en-US" dirty="0"/>
              <a:t>上传材料</a:t>
            </a:r>
            <a:endParaRPr lang="en-US" altLang="zh-CN" dirty="0"/>
          </a:p>
        </p:txBody>
      </p:sp>
      <p:sp>
        <p:nvSpPr>
          <p:cNvPr id="71" name="TextBox 25">
            <a:extLst>
              <a:ext uri="{FF2B5EF4-FFF2-40B4-BE49-F238E27FC236}">
                <a16:creationId xmlns:a16="http://schemas.microsoft.com/office/drawing/2014/main" id="{C261790A-8BFD-4F83-B828-D07D1C72A740}"/>
              </a:ext>
            </a:extLst>
          </p:cNvPr>
          <p:cNvSpPr txBox="1"/>
          <p:nvPr/>
        </p:nvSpPr>
        <p:spPr>
          <a:xfrm>
            <a:off x="7807177" y="4300822"/>
            <a:ext cx="1164763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/>
              <a:t>3.</a:t>
            </a:r>
            <a:r>
              <a:rPr lang="zh-CN" altLang="en-US" dirty="0"/>
              <a:t>购买服务</a:t>
            </a:r>
            <a:endParaRPr lang="en-US" altLang="zh-CN" dirty="0"/>
          </a:p>
        </p:txBody>
      </p:sp>
      <p:sp>
        <p:nvSpPr>
          <p:cNvPr id="72" name="TextBox 21">
            <a:extLst>
              <a:ext uri="{FF2B5EF4-FFF2-40B4-BE49-F238E27FC236}">
                <a16:creationId xmlns:a16="http://schemas.microsoft.com/office/drawing/2014/main" id="{22D0E130-DB02-4C64-AF17-5F21917C2F69}"/>
              </a:ext>
            </a:extLst>
          </p:cNvPr>
          <p:cNvSpPr txBox="1"/>
          <p:nvPr/>
        </p:nvSpPr>
        <p:spPr>
          <a:xfrm>
            <a:off x="2183064" y="4604286"/>
            <a:ext cx="1113937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/>
              <a:t>3.</a:t>
            </a:r>
            <a:r>
              <a:rPr lang="zh-CN" altLang="en-US" dirty="0"/>
              <a:t>关联企业</a:t>
            </a:r>
            <a:endParaRPr lang="en-US" altLang="zh-CN" dirty="0"/>
          </a:p>
        </p:txBody>
      </p: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EF39281D-FB94-499F-BD29-09F62A6B62D0}"/>
              </a:ext>
            </a:extLst>
          </p:cNvPr>
          <p:cNvCxnSpPr/>
          <p:nvPr/>
        </p:nvCxnSpPr>
        <p:spPr>
          <a:xfrm>
            <a:off x="1452562" y="5638800"/>
            <a:ext cx="9286875" cy="0"/>
          </a:xfrm>
          <a:prstGeom prst="straightConnector1">
            <a:avLst/>
          </a:prstGeom>
          <a:ln w="508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25">
            <a:extLst>
              <a:ext uri="{FF2B5EF4-FFF2-40B4-BE49-F238E27FC236}">
                <a16:creationId xmlns:a16="http://schemas.microsoft.com/office/drawing/2014/main" id="{1466FC5D-24BB-4474-9290-D859B9BAE6FE}"/>
              </a:ext>
            </a:extLst>
          </p:cNvPr>
          <p:cNvSpPr txBox="1"/>
          <p:nvPr/>
        </p:nvSpPr>
        <p:spPr>
          <a:xfrm>
            <a:off x="7807177" y="3995880"/>
            <a:ext cx="1369744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/>
              <a:t> 2.</a:t>
            </a:r>
            <a:r>
              <a:rPr lang="zh-CN" altLang="en-US" dirty="0"/>
              <a:t>领取服务券</a:t>
            </a:r>
            <a:endParaRPr lang="en-US" altLang="zh-CN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7C70194-38FE-4DCD-BF48-0898BEF73B5F}"/>
              </a:ext>
            </a:extLst>
          </p:cNvPr>
          <p:cNvCxnSpPr/>
          <p:nvPr/>
        </p:nvCxnSpPr>
        <p:spPr>
          <a:xfrm>
            <a:off x="2279015" y="5372795"/>
            <a:ext cx="129881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21">
            <a:extLst>
              <a:ext uri="{FF2B5EF4-FFF2-40B4-BE49-F238E27FC236}">
                <a16:creationId xmlns:a16="http://schemas.microsoft.com/office/drawing/2014/main" id="{C504F05A-35C1-47CA-AEDC-742E87E5A593}"/>
              </a:ext>
            </a:extLst>
          </p:cNvPr>
          <p:cNvSpPr txBox="1"/>
          <p:nvPr/>
        </p:nvSpPr>
        <p:spPr>
          <a:xfrm>
            <a:off x="2192490" y="4998422"/>
            <a:ext cx="1471868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/>
              <a:t>4.</a:t>
            </a:r>
            <a:r>
              <a:rPr lang="zh-CN" altLang="en-US" dirty="0"/>
              <a:t>申请管理企业</a:t>
            </a:r>
            <a:endParaRPr lang="en-US" altLang="zh-CN" dirty="0"/>
          </a:p>
        </p:txBody>
      </p:sp>
      <p:sp>
        <p:nvSpPr>
          <p:cNvPr id="32" name="TextBox 25">
            <a:extLst>
              <a:ext uri="{FF2B5EF4-FFF2-40B4-BE49-F238E27FC236}">
                <a16:creationId xmlns:a16="http://schemas.microsoft.com/office/drawing/2014/main" id="{DC40C543-FB3B-43EA-A983-A0A0037B8401}"/>
              </a:ext>
            </a:extLst>
          </p:cNvPr>
          <p:cNvSpPr txBox="1"/>
          <p:nvPr/>
        </p:nvSpPr>
        <p:spPr>
          <a:xfrm>
            <a:off x="7807177" y="4605765"/>
            <a:ext cx="1164763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/>
              <a:t>4.</a:t>
            </a:r>
            <a:r>
              <a:rPr lang="zh-CN" altLang="en-US" dirty="0"/>
              <a:t>确认合同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93052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71">
            <a:extLst>
              <a:ext uri="{FF2B5EF4-FFF2-40B4-BE49-F238E27FC236}">
                <a16:creationId xmlns:a16="http://schemas.microsoft.com/office/drawing/2014/main" id="{30744006-7357-4572-9CA1-D5E0643E78D0}"/>
              </a:ext>
            </a:extLst>
          </p:cNvPr>
          <p:cNvGrpSpPr/>
          <p:nvPr/>
        </p:nvGrpSpPr>
        <p:grpSpPr>
          <a:xfrm>
            <a:off x="8776137" y="2616528"/>
            <a:ext cx="2262700" cy="1835775"/>
            <a:chOff x="6195615" y="2211710"/>
            <a:chExt cx="1671177" cy="1609411"/>
          </a:xfrm>
        </p:grpSpPr>
        <p:sp>
          <p:nvSpPr>
            <p:cNvPr id="73" name="右箭头 55">
              <a:extLst>
                <a:ext uri="{FF2B5EF4-FFF2-40B4-BE49-F238E27FC236}">
                  <a16:creationId xmlns:a16="http://schemas.microsoft.com/office/drawing/2014/main" id="{9A9E31D3-4F2E-4CD2-8B49-276D51E3D09D}"/>
                </a:ext>
              </a:extLst>
            </p:cNvPr>
            <p:cNvSpPr/>
            <p:nvPr/>
          </p:nvSpPr>
          <p:spPr>
            <a:xfrm>
              <a:off x="6195615" y="2211710"/>
              <a:ext cx="1671177" cy="1609411"/>
            </a:xfrm>
            <a:custGeom>
              <a:avLst/>
              <a:gdLst>
                <a:gd name="connsiteX0" fmla="*/ 0 w 1731146"/>
                <a:gd name="connsiteY0" fmla="*/ 355742 h 1624170"/>
                <a:gd name="connsiteX1" fmla="*/ 892425 w 1731146"/>
                <a:gd name="connsiteY1" fmla="*/ 355742 h 1624170"/>
                <a:gd name="connsiteX2" fmla="*/ 892425 w 1731146"/>
                <a:gd name="connsiteY2" fmla="*/ 0 h 1624170"/>
                <a:gd name="connsiteX3" fmla="*/ 1731146 w 1731146"/>
                <a:gd name="connsiteY3" fmla="*/ 812085 h 1624170"/>
                <a:gd name="connsiteX4" fmla="*/ 892425 w 1731146"/>
                <a:gd name="connsiteY4" fmla="*/ 1624170 h 1624170"/>
                <a:gd name="connsiteX5" fmla="*/ 892425 w 1731146"/>
                <a:gd name="connsiteY5" fmla="*/ 1268428 h 1624170"/>
                <a:gd name="connsiteX6" fmla="*/ 0 w 1731146"/>
                <a:gd name="connsiteY6" fmla="*/ 1268428 h 1624170"/>
                <a:gd name="connsiteX7" fmla="*/ 0 w 1731146"/>
                <a:gd name="connsiteY7" fmla="*/ 355742 h 1624170"/>
                <a:gd name="connsiteX0" fmla="*/ 0 w 1731146"/>
                <a:gd name="connsiteY0" fmla="*/ 355742 h 1624170"/>
                <a:gd name="connsiteX1" fmla="*/ 508986 w 1731146"/>
                <a:gd name="connsiteY1" fmla="*/ 351329 h 1624170"/>
                <a:gd name="connsiteX2" fmla="*/ 892425 w 1731146"/>
                <a:gd name="connsiteY2" fmla="*/ 355742 h 1624170"/>
                <a:gd name="connsiteX3" fmla="*/ 892425 w 1731146"/>
                <a:gd name="connsiteY3" fmla="*/ 0 h 1624170"/>
                <a:gd name="connsiteX4" fmla="*/ 1731146 w 1731146"/>
                <a:gd name="connsiteY4" fmla="*/ 812085 h 1624170"/>
                <a:gd name="connsiteX5" fmla="*/ 892425 w 1731146"/>
                <a:gd name="connsiteY5" fmla="*/ 1624170 h 1624170"/>
                <a:gd name="connsiteX6" fmla="*/ 892425 w 1731146"/>
                <a:gd name="connsiteY6" fmla="*/ 1268428 h 1624170"/>
                <a:gd name="connsiteX7" fmla="*/ 0 w 1731146"/>
                <a:gd name="connsiteY7" fmla="*/ 1268428 h 1624170"/>
                <a:gd name="connsiteX8" fmla="*/ 0 w 1731146"/>
                <a:gd name="connsiteY8" fmla="*/ 355742 h 1624170"/>
                <a:gd name="connsiteX0" fmla="*/ 0 w 1731146"/>
                <a:gd name="connsiteY0" fmla="*/ 355742 h 1624170"/>
                <a:gd name="connsiteX1" fmla="*/ 556334 w 1731146"/>
                <a:gd name="connsiteY1" fmla="*/ 354289 h 1624170"/>
                <a:gd name="connsiteX2" fmla="*/ 892425 w 1731146"/>
                <a:gd name="connsiteY2" fmla="*/ 355742 h 1624170"/>
                <a:gd name="connsiteX3" fmla="*/ 892425 w 1731146"/>
                <a:gd name="connsiteY3" fmla="*/ 0 h 1624170"/>
                <a:gd name="connsiteX4" fmla="*/ 1731146 w 1731146"/>
                <a:gd name="connsiteY4" fmla="*/ 812085 h 1624170"/>
                <a:gd name="connsiteX5" fmla="*/ 892425 w 1731146"/>
                <a:gd name="connsiteY5" fmla="*/ 1624170 h 1624170"/>
                <a:gd name="connsiteX6" fmla="*/ 892425 w 1731146"/>
                <a:gd name="connsiteY6" fmla="*/ 1268428 h 1624170"/>
                <a:gd name="connsiteX7" fmla="*/ 0 w 1731146"/>
                <a:gd name="connsiteY7" fmla="*/ 1268428 h 1624170"/>
                <a:gd name="connsiteX8" fmla="*/ 0 w 1731146"/>
                <a:gd name="connsiteY8" fmla="*/ 355742 h 1624170"/>
                <a:gd name="connsiteX0" fmla="*/ 0 w 1731146"/>
                <a:gd name="connsiteY0" fmla="*/ 355742 h 1624170"/>
                <a:gd name="connsiteX1" fmla="*/ 556334 w 1731146"/>
                <a:gd name="connsiteY1" fmla="*/ 354289 h 1624170"/>
                <a:gd name="connsiteX2" fmla="*/ 848037 w 1731146"/>
                <a:gd name="connsiteY2" fmla="*/ 127882 h 1624170"/>
                <a:gd name="connsiteX3" fmla="*/ 892425 w 1731146"/>
                <a:gd name="connsiteY3" fmla="*/ 0 h 1624170"/>
                <a:gd name="connsiteX4" fmla="*/ 1731146 w 1731146"/>
                <a:gd name="connsiteY4" fmla="*/ 812085 h 1624170"/>
                <a:gd name="connsiteX5" fmla="*/ 892425 w 1731146"/>
                <a:gd name="connsiteY5" fmla="*/ 1624170 h 1624170"/>
                <a:gd name="connsiteX6" fmla="*/ 892425 w 1731146"/>
                <a:gd name="connsiteY6" fmla="*/ 1268428 h 1624170"/>
                <a:gd name="connsiteX7" fmla="*/ 0 w 1731146"/>
                <a:gd name="connsiteY7" fmla="*/ 1268428 h 1624170"/>
                <a:gd name="connsiteX8" fmla="*/ 0 w 1731146"/>
                <a:gd name="connsiteY8" fmla="*/ 355742 h 1624170"/>
                <a:gd name="connsiteX0" fmla="*/ 0 w 1731146"/>
                <a:gd name="connsiteY0" fmla="*/ 320232 h 1588660"/>
                <a:gd name="connsiteX1" fmla="*/ 556334 w 1731146"/>
                <a:gd name="connsiteY1" fmla="*/ 318779 h 1588660"/>
                <a:gd name="connsiteX2" fmla="*/ 848037 w 1731146"/>
                <a:gd name="connsiteY2" fmla="*/ 92372 h 1588660"/>
                <a:gd name="connsiteX3" fmla="*/ 1004876 w 1731146"/>
                <a:gd name="connsiteY3" fmla="*/ 0 h 1588660"/>
                <a:gd name="connsiteX4" fmla="*/ 1731146 w 1731146"/>
                <a:gd name="connsiteY4" fmla="*/ 776575 h 1588660"/>
                <a:gd name="connsiteX5" fmla="*/ 892425 w 1731146"/>
                <a:gd name="connsiteY5" fmla="*/ 1588660 h 1588660"/>
                <a:gd name="connsiteX6" fmla="*/ 892425 w 1731146"/>
                <a:gd name="connsiteY6" fmla="*/ 1232918 h 1588660"/>
                <a:gd name="connsiteX7" fmla="*/ 0 w 1731146"/>
                <a:gd name="connsiteY7" fmla="*/ 1232918 h 1588660"/>
                <a:gd name="connsiteX8" fmla="*/ 0 w 1731146"/>
                <a:gd name="connsiteY8" fmla="*/ 320232 h 1588660"/>
                <a:gd name="connsiteX0" fmla="*/ 0 w 1731146"/>
                <a:gd name="connsiteY0" fmla="*/ 320232 h 1588660"/>
                <a:gd name="connsiteX1" fmla="*/ 556334 w 1731146"/>
                <a:gd name="connsiteY1" fmla="*/ 318779 h 1588660"/>
                <a:gd name="connsiteX2" fmla="*/ 850996 w 1731146"/>
                <a:gd name="connsiteY2" fmla="*/ 59821 h 1588660"/>
                <a:gd name="connsiteX3" fmla="*/ 1004876 w 1731146"/>
                <a:gd name="connsiteY3" fmla="*/ 0 h 1588660"/>
                <a:gd name="connsiteX4" fmla="*/ 1731146 w 1731146"/>
                <a:gd name="connsiteY4" fmla="*/ 776575 h 1588660"/>
                <a:gd name="connsiteX5" fmla="*/ 892425 w 1731146"/>
                <a:gd name="connsiteY5" fmla="*/ 1588660 h 1588660"/>
                <a:gd name="connsiteX6" fmla="*/ 892425 w 1731146"/>
                <a:gd name="connsiteY6" fmla="*/ 1232918 h 1588660"/>
                <a:gd name="connsiteX7" fmla="*/ 0 w 1731146"/>
                <a:gd name="connsiteY7" fmla="*/ 1232918 h 1588660"/>
                <a:gd name="connsiteX8" fmla="*/ 0 w 1731146"/>
                <a:gd name="connsiteY8" fmla="*/ 320232 h 1588660"/>
                <a:gd name="connsiteX0" fmla="*/ 2959 w 1734105"/>
                <a:gd name="connsiteY0" fmla="*/ 320232 h 1588660"/>
                <a:gd name="connsiteX1" fmla="*/ 559293 w 1734105"/>
                <a:gd name="connsiteY1" fmla="*/ 318779 h 1588660"/>
                <a:gd name="connsiteX2" fmla="*/ 853955 w 1734105"/>
                <a:gd name="connsiteY2" fmla="*/ 59821 h 1588660"/>
                <a:gd name="connsiteX3" fmla="*/ 1007835 w 1734105"/>
                <a:gd name="connsiteY3" fmla="*/ 0 h 1588660"/>
                <a:gd name="connsiteX4" fmla="*/ 1734105 w 1734105"/>
                <a:gd name="connsiteY4" fmla="*/ 776575 h 1588660"/>
                <a:gd name="connsiteX5" fmla="*/ 895384 w 1734105"/>
                <a:gd name="connsiteY5" fmla="*/ 1588660 h 1588660"/>
                <a:gd name="connsiteX6" fmla="*/ 895384 w 1734105"/>
                <a:gd name="connsiteY6" fmla="*/ 1232918 h 1588660"/>
                <a:gd name="connsiteX7" fmla="*/ 2959 w 1734105"/>
                <a:gd name="connsiteY7" fmla="*/ 1232918 h 1588660"/>
                <a:gd name="connsiteX8" fmla="*/ 0 w 1734105"/>
                <a:gd name="connsiteY8" fmla="*/ 576230 h 1588660"/>
                <a:gd name="connsiteX9" fmla="*/ 2959 w 1734105"/>
                <a:gd name="connsiteY9" fmla="*/ 320232 h 1588660"/>
                <a:gd name="connsiteX0" fmla="*/ 3 w 1731149"/>
                <a:gd name="connsiteY0" fmla="*/ 320232 h 1588660"/>
                <a:gd name="connsiteX1" fmla="*/ 556337 w 1731149"/>
                <a:gd name="connsiteY1" fmla="*/ 318779 h 1588660"/>
                <a:gd name="connsiteX2" fmla="*/ 850999 w 1731149"/>
                <a:gd name="connsiteY2" fmla="*/ 59821 h 1588660"/>
                <a:gd name="connsiteX3" fmla="*/ 1004879 w 1731149"/>
                <a:gd name="connsiteY3" fmla="*/ 0 h 1588660"/>
                <a:gd name="connsiteX4" fmla="*/ 1731149 w 1731149"/>
                <a:gd name="connsiteY4" fmla="*/ 776575 h 1588660"/>
                <a:gd name="connsiteX5" fmla="*/ 892428 w 1731149"/>
                <a:gd name="connsiteY5" fmla="*/ 1588660 h 1588660"/>
                <a:gd name="connsiteX6" fmla="*/ 892428 w 1731149"/>
                <a:gd name="connsiteY6" fmla="*/ 1232918 h 1588660"/>
                <a:gd name="connsiteX7" fmla="*/ 3 w 1731149"/>
                <a:gd name="connsiteY7" fmla="*/ 1232918 h 1588660"/>
                <a:gd name="connsiteX8" fmla="*/ 275211 w 1731149"/>
                <a:gd name="connsiteY8" fmla="*/ 617659 h 1588660"/>
                <a:gd name="connsiteX9" fmla="*/ 3 w 1731149"/>
                <a:gd name="connsiteY9" fmla="*/ 320232 h 1588660"/>
                <a:gd name="connsiteX0" fmla="*/ 3 w 1731149"/>
                <a:gd name="connsiteY0" fmla="*/ 320232 h 1588660"/>
                <a:gd name="connsiteX1" fmla="*/ 556337 w 1731149"/>
                <a:gd name="connsiteY1" fmla="*/ 318779 h 1588660"/>
                <a:gd name="connsiteX2" fmla="*/ 850999 w 1731149"/>
                <a:gd name="connsiteY2" fmla="*/ 59821 h 1588660"/>
                <a:gd name="connsiteX3" fmla="*/ 1004879 w 1731149"/>
                <a:gd name="connsiteY3" fmla="*/ 0 h 1588660"/>
                <a:gd name="connsiteX4" fmla="*/ 1731149 w 1731149"/>
                <a:gd name="connsiteY4" fmla="*/ 776575 h 1588660"/>
                <a:gd name="connsiteX5" fmla="*/ 892428 w 1731149"/>
                <a:gd name="connsiteY5" fmla="*/ 1588660 h 1588660"/>
                <a:gd name="connsiteX6" fmla="*/ 892428 w 1731149"/>
                <a:gd name="connsiteY6" fmla="*/ 1232918 h 1588660"/>
                <a:gd name="connsiteX7" fmla="*/ 3 w 1731149"/>
                <a:gd name="connsiteY7" fmla="*/ 1232918 h 1588660"/>
                <a:gd name="connsiteX8" fmla="*/ 275211 w 1731149"/>
                <a:gd name="connsiteY8" fmla="*/ 617659 h 1588660"/>
                <a:gd name="connsiteX9" fmla="*/ 3 w 1731149"/>
                <a:gd name="connsiteY9" fmla="*/ 320232 h 1588660"/>
                <a:gd name="connsiteX0" fmla="*/ 5 w 1731151"/>
                <a:gd name="connsiteY0" fmla="*/ 320232 h 1588660"/>
                <a:gd name="connsiteX1" fmla="*/ 556339 w 1731151"/>
                <a:gd name="connsiteY1" fmla="*/ 318779 h 1588660"/>
                <a:gd name="connsiteX2" fmla="*/ 851001 w 1731151"/>
                <a:gd name="connsiteY2" fmla="*/ 59821 h 1588660"/>
                <a:gd name="connsiteX3" fmla="*/ 1004881 w 1731151"/>
                <a:gd name="connsiteY3" fmla="*/ 0 h 1588660"/>
                <a:gd name="connsiteX4" fmla="*/ 1731151 w 1731151"/>
                <a:gd name="connsiteY4" fmla="*/ 776575 h 1588660"/>
                <a:gd name="connsiteX5" fmla="*/ 892430 w 1731151"/>
                <a:gd name="connsiteY5" fmla="*/ 1588660 h 1588660"/>
                <a:gd name="connsiteX6" fmla="*/ 892430 w 1731151"/>
                <a:gd name="connsiteY6" fmla="*/ 1232918 h 1588660"/>
                <a:gd name="connsiteX7" fmla="*/ 5 w 1731151"/>
                <a:gd name="connsiteY7" fmla="*/ 1232918 h 1588660"/>
                <a:gd name="connsiteX8" fmla="*/ 275213 w 1731151"/>
                <a:gd name="connsiteY8" fmla="*/ 617659 h 1588660"/>
                <a:gd name="connsiteX9" fmla="*/ 5 w 1731151"/>
                <a:gd name="connsiteY9" fmla="*/ 320232 h 1588660"/>
                <a:gd name="connsiteX0" fmla="*/ 5 w 1731151"/>
                <a:gd name="connsiteY0" fmla="*/ 320232 h 1588660"/>
                <a:gd name="connsiteX1" fmla="*/ 556339 w 1731151"/>
                <a:gd name="connsiteY1" fmla="*/ 318779 h 1588660"/>
                <a:gd name="connsiteX2" fmla="*/ 851001 w 1731151"/>
                <a:gd name="connsiteY2" fmla="*/ 59821 h 1588660"/>
                <a:gd name="connsiteX3" fmla="*/ 1004881 w 1731151"/>
                <a:gd name="connsiteY3" fmla="*/ 0 h 1588660"/>
                <a:gd name="connsiteX4" fmla="*/ 1731151 w 1731151"/>
                <a:gd name="connsiteY4" fmla="*/ 776575 h 1588660"/>
                <a:gd name="connsiteX5" fmla="*/ 892430 w 1731151"/>
                <a:gd name="connsiteY5" fmla="*/ 1588660 h 1588660"/>
                <a:gd name="connsiteX6" fmla="*/ 892430 w 1731151"/>
                <a:gd name="connsiteY6" fmla="*/ 1232918 h 1588660"/>
                <a:gd name="connsiteX7" fmla="*/ 5 w 1731151"/>
                <a:gd name="connsiteY7" fmla="*/ 1232918 h 1588660"/>
                <a:gd name="connsiteX8" fmla="*/ 275213 w 1731151"/>
                <a:gd name="connsiteY8" fmla="*/ 617659 h 1588660"/>
                <a:gd name="connsiteX9" fmla="*/ 5 w 1731151"/>
                <a:gd name="connsiteY9" fmla="*/ 320232 h 1588660"/>
                <a:gd name="connsiteX0" fmla="*/ 3 w 1731149"/>
                <a:gd name="connsiteY0" fmla="*/ 320232 h 1588660"/>
                <a:gd name="connsiteX1" fmla="*/ 556337 w 1731149"/>
                <a:gd name="connsiteY1" fmla="*/ 318779 h 1588660"/>
                <a:gd name="connsiteX2" fmla="*/ 850999 w 1731149"/>
                <a:gd name="connsiteY2" fmla="*/ 59821 h 1588660"/>
                <a:gd name="connsiteX3" fmla="*/ 1004879 w 1731149"/>
                <a:gd name="connsiteY3" fmla="*/ 0 h 1588660"/>
                <a:gd name="connsiteX4" fmla="*/ 1731149 w 1731149"/>
                <a:gd name="connsiteY4" fmla="*/ 776575 h 1588660"/>
                <a:gd name="connsiteX5" fmla="*/ 892428 w 1731149"/>
                <a:gd name="connsiteY5" fmla="*/ 1588660 h 1588660"/>
                <a:gd name="connsiteX6" fmla="*/ 892428 w 1731149"/>
                <a:gd name="connsiteY6" fmla="*/ 1232918 h 1588660"/>
                <a:gd name="connsiteX7" fmla="*/ 3 w 1731149"/>
                <a:gd name="connsiteY7" fmla="*/ 1232918 h 1588660"/>
                <a:gd name="connsiteX8" fmla="*/ 275211 w 1731149"/>
                <a:gd name="connsiteY8" fmla="*/ 617659 h 1588660"/>
                <a:gd name="connsiteX9" fmla="*/ 3 w 1731149"/>
                <a:gd name="connsiteY9" fmla="*/ 320232 h 1588660"/>
                <a:gd name="connsiteX0" fmla="*/ 0 w 1731146"/>
                <a:gd name="connsiteY0" fmla="*/ 320232 h 1588660"/>
                <a:gd name="connsiteX1" fmla="*/ 556334 w 1731146"/>
                <a:gd name="connsiteY1" fmla="*/ 318779 h 1588660"/>
                <a:gd name="connsiteX2" fmla="*/ 850996 w 1731146"/>
                <a:gd name="connsiteY2" fmla="*/ 59821 h 1588660"/>
                <a:gd name="connsiteX3" fmla="*/ 1004876 w 1731146"/>
                <a:gd name="connsiteY3" fmla="*/ 0 h 1588660"/>
                <a:gd name="connsiteX4" fmla="*/ 1731146 w 1731146"/>
                <a:gd name="connsiteY4" fmla="*/ 776575 h 1588660"/>
                <a:gd name="connsiteX5" fmla="*/ 892425 w 1731146"/>
                <a:gd name="connsiteY5" fmla="*/ 1588660 h 1588660"/>
                <a:gd name="connsiteX6" fmla="*/ 892425 w 1731146"/>
                <a:gd name="connsiteY6" fmla="*/ 1232918 h 1588660"/>
                <a:gd name="connsiteX7" fmla="*/ 0 w 1731146"/>
                <a:gd name="connsiteY7" fmla="*/ 1232918 h 1588660"/>
                <a:gd name="connsiteX8" fmla="*/ 275208 w 1731146"/>
                <a:gd name="connsiteY8" fmla="*/ 617659 h 1588660"/>
                <a:gd name="connsiteX9" fmla="*/ 0 w 1731146"/>
                <a:gd name="connsiteY9" fmla="*/ 320232 h 1588660"/>
                <a:gd name="connsiteX0" fmla="*/ 0 w 1731146"/>
                <a:gd name="connsiteY0" fmla="*/ 320232 h 1588660"/>
                <a:gd name="connsiteX1" fmla="*/ 556334 w 1731146"/>
                <a:gd name="connsiteY1" fmla="*/ 318779 h 1588660"/>
                <a:gd name="connsiteX2" fmla="*/ 850996 w 1731146"/>
                <a:gd name="connsiteY2" fmla="*/ 59821 h 1588660"/>
                <a:gd name="connsiteX3" fmla="*/ 1004876 w 1731146"/>
                <a:gd name="connsiteY3" fmla="*/ 0 h 1588660"/>
                <a:gd name="connsiteX4" fmla="*/ 1731146 w 1731146"/>
                <a:gd name="connsiteY4" fmla="*/ 776575 h 1588660"/>
                <a:gd name="connsiteX5" fmla="*/ 892425 w 1731146"/>
                <a:gd name="connsiteY5" fmla="*/ 1588660 h 1588660"/>
                <a:gd name="connsiteX6" fmla="*/ 892425 w 1731146"/>
                <a:gd name="connsiteY6" fmla="*/ 1232918 h 1588660"/>
                <a:gd name="connsiteX7" fmla="*/ 0 w 1731146"/>
                <a:gd name="connsiteY7" fmla="*/ 1232918 h 1588660"/>
                <a:gd name="connsiteX8" fmla="*/ 275208 w 1731146"/>
                <a:gd name="connsiteY8" fmla="*/ 617659 h 1588660"/>
                <a:gd name="connsiteX9" fmla="*/ 0 w 1731146"/>
                <a:gd name="connsiteY9" fmla="*/ 320232 h 1588660"/>
                <a:gd name="connsiteX0" fmla="*/ 0 w 1731146"/>
                <a:gd name="connsiteY0" fmla="*/ 320232 h 1588660"/>
                <a:gd name="connsiteX1" fmla="*/ 556334 w 1731146"/>
                <a:gd name="connsiteY1" fmla="*/ 318779 h 1588660"/>
                <a:gd name="connsiteX2" fmla="*/ 850996 w 1731146"/>
                <a:gd name="connsiteY2" fmla="*/ 59821 h 1588660"/>
                <a:gd name="connsiteX3" fmla="*/ 1004876 w 1731146"/>
                <a:gd name="connsiteY3" fmla="*/ 0 h 1588660"/>
                <a:gd name="connsiteX4" fmla="*/ 1731146 w 1731146"/>
                <a:gd name="connsiteY4" fmla="*/ 776575 h 1588660"/>
                <a:gd name="connsiteX5" fmla="*/ 892425 w 1731146"/>
                <a:gd name="connsiteY5" fmla="*/ 1588660 h 1588660"/>
                <a:gd name="connsiteX6" fmla="*/ 892425 w 1731146"/>
                <a:gd name="connsiteY6" fmla="*/ 1232918 h 1588660"/>
                <a:gd name="connsiteX7" fmla="*/ 0 w 1731146"/>
                <a:gd name="connsiteY7" fmla="*/ 1232918 h 1588660"/>
                <a:gd name="connsiteX8" fmla="*/ 275208 w 1731146"/>
                <a:gd name="connsiteY8" fmla="*/ 617659 h 1588660"/>
                <a:gd name="connsiteX9" fmla="*/ 0 w 1731146"/>
                <a:gd name="connsiteY9" fmla="*/ 320232 h 1588660"/>
                <a:gd name="connsiteX0" fmla="*/ 0 w 1731146"/>
                <a:gd name="connsiteY0" fmla="*/ 320232 h 1588660"/>
                <a:gd name="connsiteX1" fmla="*/ 556334 w 1731146"/>
                <a:gd name="connsiteY1" fmla="*/ 318779 h 1588660"/>
                <a:gd name="connsiteX2" fmla="*/ 850996 w 1731146"/>
                <a:gd name="connsiteY2" fmla="*/ 59821 h 1588660"/>
                <a:gd name="connsiteX3" fmla="*/ 1004876 w 1731146"/>
                <a:gd name="connsiteY3" fmla="*/ 0 h 1588660"/>
                <a:gd name="connsiteX4" fmla="*/ 1731146 w 1731146"/>
                <a:gd name="connsiteY4" fmla="*/ 776575 h 1588660"/>
                <a:gd name="connsiteX5" fmla="*/ 892425 w 1731146"/>
                <a:gd name="connsiteY5" fmla="*/ 1588660 h 1588660"/>
                <a:gd name="connsiteX6" fmla="*/ 892425 w 1731146"/>
                <a:gd name="connsiteY6" fmla="*/ 1232918 h 1588660"/>
                <a:gd name="connsiteX7" fmla="*/ 0 w 1731146"/>
                <a:gd name="connsiteY7" fmla="*/ 1232918 h 1588660"/>
                <a:gd name="connsiteX8" fmla="*/ 281126 w 1731146"/>
                <a:gd name="connsiteY8" fmla="*/ 620619 h 1588660"/>
                <a:gd name="connsiteX9" fmla="*/ 0 w 1731146"/>
                <a:gd name="connsiteY9" fmla="*/ 320232 h 1588660"/>
                <a:gd name="connsiteX0" fmla="*/ 0 w 1731146"/>
                <a:gd name="connsiteY0" fmla="*/ 320232 h 1588660"/>
                <a:gd name="connsiteX1" fmla="*/ 556334 w 1731146"/>
                <a:gd name="connsiteY1" fmla="*/ 318779 h 1588660"/>
                <a:gd name="connsiteX2" fmla="*/ 850996 w 1731146"/>
                <a:gd name="connsiteY2" fmla="*/ 59821 h 1588660"/>
                <a:gd name="connsiteX3" fmla="*/ 1004876 w 1731146"/>
                <a:gd name="connsiteY3" fmla="*/ 0 h 1588660"/>
                <a:gd name="connsiteX4" fmla="*/ 1731146 w 1731146"/>
                <a:gd name="connsiteY4" fmla="*/ 776575 h 1588660"/>
                <a:gd name="connsiteX5" fmla="*/ 892425 w 1731146"/>
                <a:gd name="connsiteY5" fmla="*/ 1588660 h 1588660"/>
                <a:gd name="connsiteX6" fmla="*/ 892425 w 1731146"/>
                <a:gd name="connsiteY6" fmla="*/ 1232918 h 1588660"/>
                <a:gd name="connsiteX7" fmla="*/ 0 w 1731146"/>
                <a:gd name="connsiteY7" fmla="*/ 1232918 h 1588660"/>
                <a:gd name="connsiteX8" fmla="*/ 136124 w 1731146"/>
                <a:gd name="connsiteY8" fmla="*/ 922459 h 1588660"/>
                <a:gd name="connsiteX9" fmla="*/ 281126 w 1731146"/>
                <a:gd name="connsiteY9" fmla="*/ 620619 h 1588660"/>
                <a:gd name="connsiteX10" fmla="*/ 0 w 1731146"/>
                <a:gd name="connsiteY10" fmla="*/ 320232 h 1588660"/>
                <a:gd name="connsiteX0" fmla="*/ 0 w 1731146"/>
                <a:gd name="connsiteY0" fmla="*/ 320232 h 1588660"/>
                <a:gd name="connsiteX1" fmla="*/ 556334 w 1731146"/>
                <a:gd name="connsiteY1" fmla="*/ 318779 h 1588660"/>
                <a:gd name="connsiteX2" fmla="*/ 850996 w 1731146"/>
                <a:gd name="connsiteY2" fmla="*/ 59821 h 1588660"/>
                <a:gd name="connsiteX3" fmla="*/ 1004876 w 1731146"/>
                <a:gd name="connsiteY3" fmla="*/ 0 h 1588660"/>
                <a:gd name="connsiteX4" fmla="*/ 1731146 w 1731146"/>
                <a:gd name="connsiteY4" fmla="*/ 776575 h 1588660"/>
                <a:gd name="connsiteX5" fmla="*/ 892425 w 1731146"/>
                <a:gd name="connsiteY5" fmla="*/ 1588660 h 1588660"/>
                <a:gd name="connsiteX6" fmla="*/ 892425 w 1731146"/>
                <a:gd name="connsiteY6" fmla="*/ 1232918 h 1588660"/>
                <a:gd name="connsiteX7" fmla="*/ 0 w 1731146"/>
                <a:gd name="connsiteY7" fmla="*/ 1232918 h 1588660"/>
                <a:gd name="connsiteX8" fmla="*/ 266330 w 1731146"/>
                <a:gd name="connsiteY8" fmla="*/ 955011 h 1588660"/>
                <a:gd name="connsiteX9" fmla="*/ 281126 w 1731146"/>
                <a:gd name="connsiteY9" fmla="*/ 620619 h 1588660"/>
                <a:gd name="connsiteX10" fmla="*/ 0 w 1731146"/>
                <a:gd name="connsiteY10" fmla="*/ 320232 h 1588660"/>
                <a:gd name="connsiteX0" fmla="*/ 0 w 1731146"/>
                <a:gd name="connsiteY0" fmla="*/ 320232 h 1588660"/>
                <a:gd name="connsiteX1" fmla="*/ 556334 w 1731146"/>
                <a:gd name="connsiteY1" fmla="*/ 318779 h 1588660"/>
                <a:gd name="connsiteX2" fmla="*/ 850996 w 1731146"/>
                <a:gd name="connsiteY2" fmla="*/ 59821 h 1588660"/>
                <a:gd name="connsiteX3" fmla="*/ 1004876 w 1731146"/>
                <a:gd name="connsiteY3" fmla="*/ 0 h 1588660"/>
                <a:gd name="connsiteX4" fmla="*/ 1731146 w 1731146"/>
                <a:gd name="connsiteY4" fmla="*/ 776575 h 1588660"/>
                <a:gd name="connsiteX5" fmla="*/ 892425 w 1731146"/>
                <a:gd name="connsiteY5" fmla="*/ 1588660 h 1588660"/>
                <a:gd name="connsiteX6" fmla="*/ 892425 w 1731146"/>
                <a:gd name="connsiteY6" fmla="*/ 1232918 h 1588660"/>
                <a:gd name="connsiteX7" fmla="*/ 582967 w 1731146"/>
                <a:gd name="connsiteY7" fmla="*/ 1233178 h 1588660"/>
                <a:gd name="connsiteX8" fmla="*/ 0 w 1731146"/>
                <a:gd name="connsiteY8" fmla="*/ 1232918 h 1588660"/>
                <a:gd name="connsiteX9" fmla="*/ 266330 w 1731146"/>
                <a:gd name="connsiteY9" fmla="*/ 955011 h 1588660"/>
                <a:gd name="connsiteX10" fmla="*/ 281126 w 1731146"/>
                <a:gd name="connsiteY10" fmla="*/ 620619 h 1588660"/>
                <a:gd name="connsiteX11" fmla="*/ 0 w 1731146"/>
                <a:gd name="connsiteY11" fmla="*/ 320232 h 1588660"/>
                <a:gd name="connsiteX0" fmla="*/ 0 w 1731146"/>
                <a:gd name="connsiteY0" fmla="*/ 320232 h 1588660"/>
                <a:gd name="connsiteX1" fmla="*/ 556334 w 1731146"/>
                <a:gd name="connsiteY1" fmla="*/ 318779 h 1588660"/>
                <a:gd name="connsiteX2" fmla="*/ 850996 w 1731146"/>
                <a:gd name="connsiteY2" fmla="*/ 59821 h 1588660"/>
                <a:gd name="connsiteX3" fmla="*/ 1004876 w 1731146"/>
                <a:gd name="connsiteY3" fmla="*/ 0 h 1588660"/>
                <a:gd name="connsiteX4" fmla="*/ 1731146 w 1731146"/>
                <a:gd name="connsiteY4" fmla="*/ 776575 h 1588660"/>
                <a:gd name="connsiteX5" fmla="*/ 892425 w 1731146"/>
                <a:gd name="connsiteY5" fmla="*/ 1588660 h 1588660"/>
                <a:gd name="connsiteX6" fmla="*/ 853956 w 1731146"/>
                <a:gd name="connsiteY6" fmla="*/ 1460778 h 1588660"/>
                <a:gd name="connsiteX7" fmla="*/ 582967 w 1731146"/>
                <a:gd name="connsiteY7" fmla="*/ 1233178 h 1588660"/>
                <a:gd name="connsiteX8" fmla="*/ 0 w 1731146"/>
                <a:gd name="connsiteY8" fmla="*/ 1232918 h 1588660"/>
                <a:gd name="connsiteX9" fmla="*/ 266330 w 1731146"/>
                <a:gd name="connsiteY9" fmla="*/ 955011 h 1588660"/>
                <a:gd name="connsiteX10" fmla="*/ 281126 w 1731146"/>
                <a:gd name="connsiteY10" fmla="*/ 620619 h 1588660"/>
                <a:gd name="connsiteX11" fmla="*/ 0 w 1731146"/>
                <a:gd name="connsiteY11" fmla="*/ 320232 h 1588660"/>
                <a:gd name="connsiteX0" fmla="*/ 0 w 1731146"/>
                <a:gd name="connsiteY0" fmla="*/ 320232 h 1517638"/>
                <a:gd name="connsiteX1" fmla="*/ 556334 w 1731146"/>
                <a:gd name="connsiteY1" fmla="*/ 318779 h 1517638"/>
                <a:gd name="connsiteX2" fmla="*/ 850996 w 1731146"/>
                <a:gd name="connsiteY2" fmla="*/ 59821 h 1517638"/>
                <a:gd name="connsiteX3" fmla="*/ 1004876 w 1731146"/>
                <a:gd name="connsiteY3" fmla="*/ 0 h 1517638"/>
                <a:gd name="connsiteX4" fmla="*/ 1731146 w 1731146"/>
                <a:gd name="connsiteY4" fmla="*/ 776575 h 1517638"/>
                <a:gd name="connsiteX5" fmla="*/ 1010794 w 1731146"/>
                <a:gd name="connsiteY5" fmla="*/ 1517638 h 1517638"/>
                <a:gd name="connsiteX6" fmla="*/ 853956 w 1731146"/>
                <a:gd name="connsiteY6" fmla="*/ 1460778 h 1517638"/>
                <a:gd name="connsiteX7" fmla="*/ 582967 w 1731146"/>
                <a:gd name="connsiteY7" fmla="*/ 1233178 h 1517638"/>
                <a:gd name="connsiteX8" fmla="*/ 0 w 1731146"/>
                <a:gd name="connsiteY8" fmla="*/ 1232918 h 1517638"/>
                <a:gd name="connsiteX9" fmla="*/ 266330 w 1731146"/>
                <a:gd name="connsiteY9" fmla="*/ 955011 h 1517638"/>
                <a:gd name="connsiteX10" fmla="*/ 281126 w 1731146"/>
                <a:gd name="connsiteY10" fmla="*/ 620619 h 1517638"/>
                <a:gd name="connsiteX11" fmla="*/ 0 w 1731146"/>
                <a:gd name="connsiteY11" fmla="*/ 320232 h 1517638"/>
                <a:gd name="connsiteX0" fmla="*/ 0 w 1589104"/>
                <a:gd name="connsiteY0" fmla="*/ 320232 h 1517638"/>
                <a:gd name="connsiteX1" fmla="*/ 556334 w 1589104"/>
                <a:gd name="connsiteY1" fmla="*/ 318779 h 1517638"/>
                <a:gd name="connsiteX2" fmla="*/ 850996 w 1589104"/>
                <a:gd name="connsiteY2" fmla="*/ 59821 h 1517638"/>
                <a:gd name="connsiteX3" fmla="*/ 1004876 w 1589104"/>
                <a:gd name="connsiteY3" fmla="*/ 0 h 1517638"/>
                <a:gd name="connsiteX4" fmla="*/ 1589104 w 1589104"/>
                <a:gd name="connsiteY4" fmla="*/ 936373 h 1517638"/>
                <a:gd name="connsiteX5" fmla="*/ 1010794 w 1589104"/>
                <a:gd name="connsiteY5" fmla="*/ 1517638 h 1517638"/>
                <a:gd name="connsiteX6" fmla="*/ 853956 w 1589104"/>
                <a:gd name="connsiteY6" fmla="*/ 1460778 h 1517638"/>
                <a:gd name="connsiteX7" fmla="*/ 582967 w 1589104"/>
                <a:gd name="connsiteY7" fmla="*/ 1233178 h 1517638"/>
                <a:gd name="connsiteX8" fmla="*/ 0 w 1589104"/>
                <a:gd name="connsiteY8" fmla="*/ 1232918 h 1517638"/>
                <a:gd name="connsiteX9" fmla="*/ 266330 w 1589104"/>
                <a:gd name="connsiteY9" fmla="*/ 955011 h 1517638"/>
                <a:gd name="connsiteX10" fmla="*/ 281126 w 1589104"/>
                <a:gd name="connsiteY10" fmla="*/ 620619 h 1517638"/>
                <a:gd name="connsiteX11" fmla="*/ 0 w 1589104"/>
                <a:gd name="connsiteY11" fmla="*/ 320232 h 1517638"/>
                <a:gd name="connsiteX0" fmla="*/ 0 w 1589104"/>
                <a:gd name="connsiteY0" fmla="*/ 320232 h 1517638"/>
                <a:gd name="connsiteX1" fmla="*/ 556334 w 1589104"/>
                <a:gd name="connsiteY1" fmla="*/ 318779 h 1517638"/>
                <a:gd name="connsiteX2" fmla="*/ 850996 w 1589104"/>
                <a:gd name="connsiteY2" fmla="*/ 59821 h 1517638"/>
                <a:gd name="connsiteX3" fmla="*/ 1004876 w 1589104"/>
                <a:gd name="connsiteY3" fmla="*/ 0 h 1517638"/>
                <a:gd name="connsiteX4" fmla="*/ 1373080 w 1589104"/>
                <a:gd name="connsiteY4" fmla="*/ 591026 h 1517638"/>
                <a:gd name="connsiteX5" fmla="*/ 1589104 w 1589104"/>
                <a:gd name="connsiteY5" fmla="*/ 936373 h 1517638"/>
                <a:gd name="connsiteX6" fmla="*/ 1010794 w 1589104"/>
                <a:gd name="connsiteY6" fmla="*/ 1517638 h 1517638"/>
                <a:gd name="connsiteX7" fmla="*/ 853956 w 1589104"/>
                <a:gd name="connsiteY7" fmla="*/ 1460778 h 1517638"/>
                <a:gd name="connsiteX8" fmla="*/ 582967 w 1589104"/>
                <a:gd name="connsiteY8" fmla="*/ 1233178 h 1517638"/>
                <a:gd name="connsiteX9" fmla="*/ 0 w 1589104"/>
                <a:gd name="connsiteY9" fmla="*/ 1232918 h 1517638"/>
                <a:gd name="connsiteX10" fmla="*/ 266330 w 1589104"/>
                <a:gd name="connsiteY10" fmla="*/ 955011 h 1517638"/>
                <a:gd name="connsiteX11" fmla="*/ 281126 w 1589104"/>
                <a:gd name="connsiteY11" fmla="*/ 620619 h 1517638"/>
                <a:gd name="connsiteX12" fmla="*/ 0 w 1589104"/>
                <a:gd name="connsiteY12" fmla="*/ 320232 h 1517638"/>
                <a:gd name="connsiteX0" fmla="*/ 0 w 1589104"/>
                <a:gd name="connsiteY0" fmla="*/ 320232 h 1517638"/>
                <a:gd name="connsiteX1" fmla="*/ 556334 w 1589104"/>
                <a:gd name="connsiteY1" fmla="*/ 318779 h 1517638"/>
                <a:gd name="connsiteX2" fmla="*/ 850996 w 1589104"/>
                <a:gd name="connsiteY2" fmla="*/ 59821 h 1517638"/>
                <a:gd name="connsiteX3" fmla="*/ 1004876 w 1589104"/>
                <a:gd name="connsiteY3" fmla="*/ 0 h 1517638"/>
                <a:gd name="connsiteX4" fmla="*/ 1583185 w 1589104"/>
                <a:gd name="connsiteY4" fmla="*/ 596945 h 1517638"/>
                <a:gd name="connsiteX5" fmla="*/ 1589104 w 1589104"/>
                <a:gd name="connsiteY5" fmla="*/ 936373 h 1517638"/>
                <a:gd name="connsiteX6" fmla="*/ 1010794 w 1589104"/>
                <a:gd name="connsiteY6" fmla="*/ 1517638 h 1517638"/>
                <a:gd name="connsiteX7" fmla="*/ 853956 w 1589104"/>
                <a:gd name="connsiteY7" fmla="*/ 1460778 h 1517638"/>
                <a:gd name="connsiteX8" fmla="*/ 582967 w 1589104"/>
                <a:gd name="connsiteY8" fmla="*/ 1233178 h 1517638"/>
                <a:gd name="connsiteX9" fmla="*/ 0 w 1589104"/>
                <a:gd name="connsiteY9" fmla="*/ 1232918 h 1517638"/>
                <a:gd name="connsiteX10" fmla="*/ 266330 w 1589104"/>
                <a:gd name="connsiteY10" fmla="*/ 955011 h 1517638"/>
                <a:gd name="connsiteX11" fmla="*/ 281126 w 1589104"/>
                <a:gd name="connsiteY11" fmla="*/ 620619 h 1517638"/>
                <a:gd name="connsiteX12" fmla="*/ 0 w 1589104"/>
                <a:gd name="connsiteY12" fmla="*/ 320232 h 1517638"/>
                <a:gd name="connsiteX0" fmla="*/ 0 w 1592063"/>
                <a:gd name="connsiteY0" fmla="*/ 320232 h 1517638"/>
                <a:gd name="connsiteX1" fmla="*/ 556334 w 1592063"/>
                <a:gd name="connsiteY1" fmla="*/ 318779 h 1517638"/>
                <a:gd name="connsiteX2" fmla="*/ 850996 w 1592063"/>
                <a:gd name="connsiteY2" fmla="*/ 59821 h 1517638"/>
                <a:gd name="connsiteX3" fmla="*/ 1004876 w 1592063"/>
                <a:gd name="connsiteY3" fmla="*/ 0 h 1517638"/>
                <a:gd name="connsiteX4" fmla="*/ 1583185 w 1592063"/>
                <a:gd name="connsiteY4" fmla="*/ 596945 h 1517638"/>
                <a:gd name="connsiteX5" fmla="*/ 1592063 w 1592063"/>
                <a:gd name="connsiteY5" fmla="*/ 942292 h 1517638"/>
                <a:gd name="connsiteX6" fmla="*/ 1010794 w 1592063"/>
                <a:gd name="connsiteY6" fmla="*/ 1517638 h 1517638"/>
                <a:gd name="connsiteX7" fmla="*/ 853956 w 1592063"/>
                <a:gd name="connsiteY7" fmla="*/ 1460778 h 1517638"/>
                <a:gd name="connsiteX8" fmla="*/ 582967 w 1592063"/>
                <a:gd name="connsiteY8" fmla="*/ 1233178 h 1517638"/>
                <a:gd name="connsiteX9" fmla="*/ 0 w 1592063"/>
                <a:gd name="connsiteY9" fmla="*/ 1232918 h 1517638"/>
                <a:gd name="connsiteX10" fmla="*/ 266330 w 1592063"/>
                <a:gd name="connsiteY10" fmla="*/ 955011 h 1517638"/>
                <a:gd name="connsiteX11" fmla="*/ 281126 w 1592063"/>
                <a:gd name="connsiteY11" fmla="*/ 620619 h 1517638"/>
                <a:gd name="connsiteX12" fmla="*/ 0 w 1592063"/>
                <a:gd name="connsiteY12" fmla="*/ 320232 h 1517638"/>
                <a:gd name="connsiteX0" fmla="*/ 0 w 1589104"/>
                <a:gd name="connsiteY0" fmla="*/ 320232 h 1517638"/>
                <a:gd name="connsiteX1" fmla="*/ 556334 w 1589104"/>
                <a:gd name="connsiteY1" fmla="*/ 318779 h 1517638"/>
                <a:gd name="connsiteX2" fmla="*/ 850996 w 1589104"/>
                <a:gd name="connsiteY2" fmla="*/ 59821 h 1517638"/>
                <a:gd name="connsiteX3" fmla="*/ 1004876 w 1589104"/>
                <a:gd name="connsiteY3" fmla="*/ 0 h 1517638"/>
                <a:gd name="connsiteX4" fmla="*/ 1583185 w 1589104"/>
                <a:gd name="connsiteY4" fmla="*/ 596945 h 1517638"/>
                <a:gd name="connsiteX5" fmla="*/ 1589104 w 1589104"/>
                <a:gd name="connsiteY5" fmla="*/ 948210 h 1517638"/>
                <a:gd name="connsiteX6" fmla="*/ 1010794 w 1589104"/>
                <a:gd name="connsiteY6" fmla="*/ 1517638 h 1517638"/>
                <a:gd name="connsiteX7" fmla="*/ 853956 w 1589104"/>
                <a:gd name="connsiteY7" fmla="*/ 1460778 h 1517638"/>
                <a:gd name="connsiteX8" fmla="*/ 582967 w 1589104"/>
                <a:gd name="connsiteY8" fmla="*/ 1233178 h 1517638"/>
                <a:gd name="connsiteX9" fmla="*/ 0 w 1589104"/>
                <a:gd name="connsiteY9" fmla="*/ 1232918 h 1517638"/>
                <a:gd name="connsiteX10" fmla="*/ 266330 w 1589104"/>
                <a:gd name="connsiteY10" fmla="*/ 955011 h 1517638"/>
                <a:gd name="connsiteX11" fmla="*/ 281126 w 1589104"/>
                <a:gd name="connsiteY11" fmla="*/ 620619 h 1517638"/>
                <a:gd name="connsiteX12" fmla="*/ 0 w 1589104"/>
                <a:gd name="connsiteY12" fmla="*/ 320232 h 1517638"/>
                <a:gd name="connsiteX0" fmla="*/ 0 w 1589104"/>
                <a:gd name="connsiteY0" fmla="*/ 320232 h 1514679"/>
                <a:gd name="connsiteX1" fmla="*/ 556334 w 1589104"/>
                <a:gd name="connsiteY1" fmla="*/ 318779 h 1514679"/>
                <a:gd name="connsiteX2" fmla="*/ 850996 w 1589104"/>
                <a:gd name="connsiteY2" fmla="*/ 59821 h 1514679"/>
                <a:gd name="connsiteX3" fmla="*/ 1004876 w 1589104"/>
                <a:gd name="connsiteY3" fmla="*/ 0 h 1514679"/>
                <a:gd name="connsiteX4" fmla="*/ 1583185 w 1589104"/>
                <a:gd name="connsiteY4" fmla="*/ 596945 h 1514679"/>
                <a:gd name="connsiteX5" fmla="*/ 1589104 w 1589104"/>
                <a:gd name="connsiteY5" fmla="*/ 948210 h 1514679"/>
                <a:gd name="connsiteX6" fmla="*/ 1013753 w 1589104"/>
                <a:gd name="connsiteY6" fmla="*/ 1514679 h 1514679"/>
                <a:gd name="connsiteX7" fmla="*/ 853956 w 1589104"/>
                <a:gd name="connsiteY7" fmla="*/ 1460778 h 1514679"/>
                <a:gd name="connsiteX8" fmla="*/ 582967 w 1589104"/>
                <a:gd name="connsiteY8" fmla="*/ 1233178 h 1514679"/>
                <a:gd name="connsiteX9" fmla="*/ 0 w 1589104"/>
                <a:gd name="connsiteY9" fmla="*/ 1232918 h 1514679"/>
                <a:gd name="connsiteX10" fmla="*/ 266330 w 1589104"/>
                <a:gd name="connsiteY10" fmla="*/ 955011 h 1514679"/>
                <a:gd name="connsiteX11" fmla="*/ 281126 w 1589104"/>
                <a:gd name="connsiteY11" fmla="*/ 620619 h 1514679"/>
                <a:gd name="connsiteX12" fmla="*/ 0 w 1589104"/>
                <a:gd name="connsiteY12" fmla="*/ 320232 h 1514679"/>
                <a:gd name="connsiteX0" fmla="*/ 0 w 1589104"/>
                <a:gd name="connsiteY0" fmla="*/ 320232 h 1514679"/>
                <a:gd name="connsiteX1" fmla="*/ 556334 w 1589104"/>
                <a:gd name="connsiteY1" fmla="*/ 318779 h 1514679"/>
                <a:gd name="connsiteX2" fmla="*/ 850996 w 1589104"/>
                <a:gd name="connsiteY2" fmla="*/ 59821 h 1514679"/>
                <a:gd name="connsiteX3" fmla="*/ 1004876 w 1589104"/>
                <a:gd name="connsiteY3" fmla="*/ 0 h 1514679"/>
                <a:gd name="connsiteX4" fmla="*/ 1583185 w 1589104"/>
                <a:gd name="connsiteY4" fmla="*/ 596945 h 1514679"/>
                <a:gd name="connsiteX5" fmla="*/ 1589104 w 1589104"/>
                <a:gd name="connsiteY5" fmla="*/ 948210 h 1514679"/>
                <a:gd name="connsiteX6" fmla="*/ 1013753 w 1589104"/>
                <a:gd name="connsiteY6" fmla="*/ 1514679 h 1514679"/>
                <a:gd name="connsiteX7" fmla="*/ 853956 w 1589104"/>
                <a:gd name="connsiteY7" fmla="*/ 1460778 h 1514679"/>
                <a:gd name="connsiteX8" fmla="*/ 582967 w 1589104"/>
                <a:gd name="connsiteY8" fmla="*/ 1233178 h 1514679"/>
                <a:gd name="connsiteX9" fmla="*/ 0 w 1589104"/>
                <a:gd name="connsiteY9" fmla="*/ 1232918 h 1514679"/>
                <a:gd name="connsiteX10" fmla="*/ 266330 w 1589104"/>
                <a:gd name="connsiteY10" fmla="*/ 955011 h 1514679"/>
                <a:gd name="connsiteX11" fmla="*/ 287045 w 1589104"/>
                <a:gd name="connsiteY11" fmla="*/ 611742 h 1514679"/>
                <a:gd name="connsiteX12" fmla="*/ 0 w 1589104"/>
                <a:gd name="connsiteY12" fmla="*/ 320232 h 1514679"/>
                <a:gd name="connsiteX0" fmla="*/ 0 w 1589104"/>
                <a:gd name="connsiteY0" fmla="*/ 320232 h 1514679"/>
                <a:gd name="connsiteX1" fmla="*/ 556334 w 1589104"/>
                <a:gd name="connsiteY1" fmla="*/ 318779 h 1514679"/>
                <a:gd name="connsiteX2" fmla="*/ 850996 w 1589104"/>
                <a:gd name="connsiteY2" fmla="*/ 59821 h 1514679"/>
                <a:gd name="connsiteX3" fmla="*/ 1004876 w 1589104"/>
                <a:gd name="connsiteY3" fmla="*/ 0 h 1514679"/>
                <a:gd name="connsiteX4" fmla="*/ 1583185 w 1589104"/>
                <a:gd name="connsiteY4" fmla="*/ 596945 h 1514679"/>
                <a:gd name="connsiteX5" fmla="*/ 1589104 w 1589104"/>
                <a:gd name="connsiteY5" fmla="*/ 948210 h 1514679"/>
                <a:gd name="connsiteX6" fmla="*/ 1013753 w 1589104"/>
                <a:gd name="connsiteY6" fmla="*/ 1514679 h 1514679"/>
                <a:gd name="connsiteX7" fmla="*/ 853956 w 1589104"/>
                <a:gd name="connsiteY7" fmla="*/ 1460778 h 1514679"/>
                <a:gd name="connsiteX8" fmla="*/ 582967 w 1589104"/>
                <a:gd name="connsiteY8" fmla="*/ 1233178 h 1514679"/>
                <a:gd name="connsiteX9" fmla="*/ 0 w 1589104"/>
                <a:gd name="connsiteY9" fmla="*/ 1232918 h 1514679"/>
                <a:gd name="connsiteX10" fmla="*/ 266330 w 1589104"/>
                <a:gd name="connsiteY10" fmla="*/ 955011 h 1514679"/>
                <a:gd name="connsiteX11" fmla="*/ 287045 w 1589104"/>
                <a:gd name="connsiteY11" fmla="*/ 611742 h 1514679"/>
                <a:gd name="connsiteX12" fmla="*/ 0 w 1589104"/>
                <a:gd name="connsiteY12" fmla="*/ 320232 h 1514679"/>
                <a:gd name="connsiteX0" fmla="*/ 0 w 1589104"/>
                <a:gd name="connsiteY0" fmla="*/ 320232 h 1514679"/>
                <a:gd name="connsiteX1" fmla="*/ 556334 w 1589104"/>
                <a:gd name="connsiteY1" fmla="*/ 318779 h 1514679"/>
                <a:gd name="connsiteX2" fmla="*/ 850996 w 1589104"/>
                <a:gd name="connsiteY2" fmla="*/ 59821 h 1514679"/>
                <a:gd name="connsiteX3" fmla="*/ 1004876 w 1589104"/>
                <a:gd name="connsiteY3" fmla="*/ 0 h 1514679"/>
                <a:gd name="connsiteX4" fmla="*/ 1583185 w 1589104"/>
                <a:gd name="connsiteY4" fmla="*/ 596945 h 1514679"/>
                <a:gd name="connsiteX5" fmla="*/ 1589104 w 1589104"/>
                <a:gd name="connsiteY5" fmla="*/ 948210 h 1514679"/>
                <a:gd name="connsiteX6" fmla="*/ 1013753 w 1589104"/>
                <a:gd name="connsiteY6" fmla="*/ 1514679 h 1514679"/>
                <a:gd name="connsiteX7" fmla="*/ 853956 w 1589104"/>
                <a:gd name="connsiteY7" fmla="*/ 1460778 h 1514679"/>
                <a:gd name="connsiteX8" fmla="*/ 582967 w 1589104"/>
                <a:gd name="connsiteY8" fmla="*/ 1233178 h 1514679"/>
                <a:gd name="connsiteX9" fmla="*/ 0 w 1589104"/>
                <a:gd name="connsiteY9" fmla="*/ 1232918 h 1514679"/>
                <a:gd name="connsiteX10" fmla="*/ 266330 w 1589104"/>
                <a:gd name="connsiteY10" fmla="*/ 955011 h 1514679"/>
                <a:gd name="connsiteX11" fmla="*/ 287045 w 1589104"/>
                <a:gd name="connsiteY11" fmla="*/ 611742 h 1514679"/>
                <a:gd name="connsiteX12" fmla="*/ 0 w 1589104"/>
                <a:gd name="connsiteY12" fmla="*/ 320232 h 1514679"/>
                <a:gd name="connsiteX0" fmla="*/ 0 w 1589104"/>
                <a:gd name="connsiteY0" fmla="*/ 320232 h 1514679"/>
                <a:gd name="connsiteX1" fmla="*/ 556334 w 1589104"/>
                <a:gd name="connsiteY1" fmla="*/ 318779 h 1514679"/>
                <a:gd name="connsiteX2" fmla="*/ 850996 w 1589104"/>
                <a:gd name="connsiteY2" fmla="*/ 59821 h 1514679"/>
                <a:gd name="connsiteX3" fmla="*/ 1004876 w 1589104"/>
                <a:gd name="connsiteY3" fmla="*/ 0 h 1514679"/>
                <a:gd name="connsiteX4" fmla="*/ 1583185 w 1589104"/>
                <a:gd name="connsiteY4" fmla="*/ 596945 h 1514679"/>
                <a:gd name="connsiteX5" fmla="*/ 1589104 w 1589104"/>
                <a:gd name="connsiteY5" fmla="*/ 948210 h 1514679"/>
                <a:gd name="connsiteX6" fmla="*/ 1013753 w 1589104"/>
                <a:gd name="connsiteY6" fmla="*/ 1514679 h 1514679"/>
                <a:gd name="connsiteX7" fmla="*/ 853956 w 1589104"/>
                <a:gd name="connsiteY7" fmla="*/ 1460778 h 1514679"/>
                <a:gd name="connsiteX8" fmla="*/ 582967 w 1589104"/>
                <a:gd name="connsiteY8" fmla="*/ 1233178 h 1514679"/>
                <a:gd name="connsiteX9" fmla="*/ 0 w 1589104"/>
                <a:gd name="connsiteY9" fmla="*/ 1232918 h 1514679"/>
                <a:gd name="connsiteX10" fmla="*/ 266330 w 1589104"/>
                <a:gd name="connsiteY10" fmla="*/ 955011 h 1514679"/>
                <a:gd name="connsiteX11" fmla="*/ 287045 w 1589104"/>
                <a:gd name="connsiteY11" fmla="*/ 611742 h 1514679"/>
                <a:gd name="connsiteX12" fmla="*/ 0 w 1589104"/>
                <a:gd name="connsiteY12" fmla="*/ 320232 h 1514679"/>
                <a:gd name="connsiteX0" fmla="*/ 0 w 1589104"/>
                <a:gd name="connsiteY0" fmla="*/ 320232 h 1514679"/>
                <a:gd name="connsiteX1" fmla="*/ 556334 w 1589104"/>
                <a:gd name="connsiteY1" fmla="*/ 318779 h 1514679"/>
                <a:gd name="connsiteX2" fmla="*/ 850996 w 1589104"/>
                <a:gd name="connsiteY2" fmla="*/ 59821 h 1514679"/>
                <a:gd name="connsiteX3" fmla="*/ 1004876 w 1589104"/>
                <a:gd name="connsiteY3" fmla="*/ 0 h 1514679"/>
                <a:gd name="connsiteX4" fmla="*/ 1583185 w 1589104"/>
                <a:gd name="connsiteY4" fmla="*/ 596945 h 1514679"/>
                <a:gd name="connsiteX5" fmla="*/ 1589104 w 1589104"/>
                <a:gd name="connsiteY5" fmla="*/ 948210 h 1514679"/>
                <a:gd name="connsiteX6" fmla="*/ 1013753 w 1589104"/>
                <a:gd name="connsiteY6" fmla="*/ 1514679 h 1514679"/>
                <a:gd name="connsiteX7" fmla="*/ 853956 w 1589104"/>
                <a:gd name="connsiteY7" fmla="*/ 1460778 h 1514679"/>
                <a:gd name="connsiteX8" fmla="*/ 582967 w 1589104"/>
                <a:gd name="connsiteY8" fmla="*/ 1233178 h 1514679"/>
                <a:gd name="connsiteX9" fmla="*/ 0 w 1589104"/>
                <a:gd name="connsiteY9" fmla="*/ 1232918 h 1514679"/>
                <a:gd name="connsiteX10" fmla="*/ 266330 w 1589104"/>
                <a:gd name="connsiteY10" fmla="*/ 955011 h 1514679"/>
                <a:gd name="connsiteX11" fmla="*/ 287045 w 1589104"/>
                <a:gd name="connsiteY11" fmla="*/ 611742 h 1514679"/>
                <a:gd name="connsiteX12" fmla="*/ 0 w 1589104"/>
                <a:gd name="connsiteY12" fmla="*/ 320232 h 1514679"/>
                <a:gd name="connsiteX0" fmla="*/ 0 w 1589104"/>
                <a:gd name="connsiteY0" fmla="*/ 320232 h 1514679"/>
                <a:gd name="connsiteX1" fmla="*/ 556334 w 1589104"/>
                <a:gd name="connsiteY1" fmla="*/ 318779 h 1514679"/>
                <a:gd name="connsiteX2" fmla="*/ 850996 w 1589104"/>
                <a:gd name="connsiteY2" fmla="*/ 59821 h 1514679"/>
                <a:gd name="connsiteX3" fmla="*/ 1004876 w 1589104"/>
                <a:gd name="connsiteY3" fmla="*/ 0 h 1514679"/>
                <a:gd name="connsiteX4" fmla="*/ 1583185 w 1589104"/>
                <a:gd name="connsiteY4" fmla="*/ 596945 h 1514679"/>
                <a:gd name="connsiteX5" fmla="*/ 1589104 w 1589104"/>
                <a:gd name="connsiteY5" fmla="*/ 948210 h 1514679"/>
                <a:gd name="connsiteX6" fmla="*/ 1013753 w 1589104"/>
                <a:gd name="connsiteY6" fmla="*/ 1514679 h 1514679"/>
                <a:gd name="connsiteX7" fmla="*/ 853956 w 1589104"/>
                <a:gd name="connsiteY7" fmla="*/ 1460778 h 1514679"/>
                <a:gd name="connsiteX8" fmla="*/ 582967 w 1589104"/>
                <a:gd name="connsiteY8" fmla="*/ 1233178 h 1514679"/>
                <a:gd name="connsiteX9" fmla="*/ 0 w 1589104"/>
                <a:gd name="connsiteY9" fmla="*/ 1232918 h 1514679"/>
                <a:gd name="connsiteX10" fmla="*/ 266330 w 1589104"/>
                <a:gd name="connsiteY10" fmla="*/ 955011 h 1514679"/>
                <a:gd name="connsiteX11" fmla="*/ 287045 w 1589104"/>
                <a:gd name="connsiteY11" fmla="*/ 611742 h 1514679"/>
                <a:gd name="connsiteX12" fmla="*/ 0 w 1589104"/>
                <a:gd name="connsiteY12" fmla="*/ 320232 h 1514679"/>
                <a:gd name="connsiteX0" fmla="*/ 0 w 1589104"/>
                <a:gd name="connsiteY0" fmla="*/ 320232 h 1514679"/>
                <a:gd name="connsiteX1" fmla="*/ 556334 w 1589104"/>
                <a:gd name="connsiteY1" fmla="*/ 318779 h 1514679"/>
                <a:gd name="connsiteX2" fmla="*/ 850996 w 1589104"/>
                <a:gd name="connsiteY2" fmla="*/ 59821 h 1514679"/>
                <a:gd name="connsiteX3" fmla="*/ 1004876 w 1589104"/>
                <a:gd name="connsiteY3" fmla="*/ 0 h 1514679"/>
                <a:gd name="connsiteX4" fmla="*/ 1583185 w 1589104"/>
                <a:gd name="connsiteY4" fmla="*/ 596945 h 1514679"/>
                <a:gd name="connsiteX5" fmla="*/ 1589104 w 1589104"/>
                <a:gd name="connsiteY5" fmla="*/ 948210 h 1514679"/>
                <a:gd name="connsiteX6" fmla="*/ 1013753 w 1589104"/>
                <a:gd name="connsiteY6" fmla="*/ 1514679 h 1514679"/>
                <a:gd name="connsiteX7" fmla="*/ 853956 w 1589104"/>
                <a:gd name="connsiteY7" fmla="*/ 1460778 h 1514679"/>
                <a:gd name="connsiteX8" fmla="*/ 582967 w 1589104"/>
                <a:gd name="connsiteY8" fmla="*/ 1233178 h 1514679"/>
                <a:gd name="connsiteX9" fmla="*/ 0 w 1589104"/>
                <a:gd name="connsiteY9" fmla="*/ 1232918 h 1514679"/>
                <a:gd name="connsiteX10" fmla="*/ 266330 w 1589104"/>
                <a:gd name="connsiteY10" fmla="*/ 955011 h 1514679"/>
                <a:gd name="connsiteX11" fmla="*/ 287045 w 1589104"/>
                <a:gd name="connsiteY11" fmla="*/ 611742 h 1514679"/>
                <a:gd name="connsiteX12" fmla="*/ 0 w 1589104"/>
                <a:gd name="connsiteY12" fmla="*/ 320232 h 1514679"/>
                <a:gd name="connsiteX0" fmla="*/ 0 w 1589104"/>
                <a:gd name="connsiteY0" fmla="*/ 320232 h 1514679"/>
                <a:gd name="connsiteX1" fmla="*/ 556334 w 1589104"/>
                <a:gd name="connsiteY1" fmla="*/ 318779 h 1514679"/>
                <a:gd name="connsiteX2" fmla="*/ 850996 w 1589104"/>
                <a:gd name="connsiteY2" fmla="*/ 59821 h 1514679"/>
                <a:gd name="connsiteX3" fmla="*/ 1004876 w 1589104"/>
                <a:gd name="connsiteY3" fmla="*/ 0 h 1514679"/>
                <a:gd name="connsiteX4" fmla="*/ 1583185 w 1589104"/>
                <a:gd name="connsiteY4" fmla="*/ 596945 h 1514679"/>
                <a:gd name="connsiteX5" fmla="*/ 1589104 w 1589104"/>
                <a:gd name="connsiteY5" fmla="*/ 948210 h 1514679"/>
                <a:gd name="connsiteX6" fmla="*/ 1013753 w 1589104"/>
                <a:gd name="connsiteY6" fmla="*/ 1514679 h 1514679"/>
                <a:gd name="connsiteX7" fmla="*/ 853956 w 1589104"/>
                <a:gd name="connsiteY7" fmla="*/ 1460778 h 1514679"/>
                <a:gd name="connsiteX8" fmla="*/ 582967 w 1589104"/>
                <a:gd name="connsiteY8" fmla="*/ 1233178 h 1514679"/>
                <a:gd name="connsiteX9" fmla="*/ 0 w 1589104"/>
                <a:gd name="connsiteY9" fmla="*/ 1232918 h 1514679"/>
                <a:gd name="connsiteX10" fmla="*/ 266330 w 1589104"/>
                <a:gd name="connsiteY10" fmla="*/ 955011 h 1514679"/>
                <a:gd name="connsiteX11" fmla="*/ 287045 w 1589104"/>
                <a:gd name="connsiteY11" fmla="*/ 611742 h 1514679"/>
                <a:gd name="connsiteX12" fmla="*/ 0 w 1589104"/>
                <a:gd name="connsiteY12" fmla="*/ 320232 h 1514679"/>
                <a:gd name="connsiteX0" fmla="*/ 0 w 1589104"/>
                <a:gd name="connsiteY0" fmla="*/ 320232 h 1514679"/>
                <a:gd name="connsiteX1" fmla="*/ 556334 w 1589104"/>
                <a:gd name="connsiteY1" fmla="*/ 318779 h 1514679"/>
                <a:gd name="connsiteX2" fmla="*/ 850996 w 1589104"/>
                <a:gd name="connsiteY2" fmla="*/ 59821 h 1514679"/>
                <a:gd name="connsiteX3" fmla="*/ 1004876 w 1589104"/>
                <a:gd name="connsiteY3" fmla="*/ 0 h 1514679"/>
                <a:gd name="connsiteX4" fmla="*/ 1583185 w 1589104"/>
                <a:gd name="connsiteY4" fmla="*/ 596945 h 1514679"/>
                <a:gd name="connsiteX5" fmla="*/ 1589104 w 1589104"/>
                <a:gd name="connsiteY5" fmla="*/ 948210 h 1514679"/>
                <a:gd name="connsiteX6" fmla="*/ 1013753 w 1589104"/>
                <a:gd name="connsiteY6" fmla="*/ 1514679 h 1514679"/>
                <a:gd name="connsiteX7" fmla="*/ 853956 w 1589104"/>
                <a:gd name="connsiteY7" fmla="*/ 1460778 h 1514679"/>
                <a:gd name="connsiteX8" fmla="*/ 582967 w 1589104"/>
                <a:gd name="connsiteY8" fmla="*/ 1233178 h 1514679"/>
                <a:gd name="connsiteX9" fmla="*/ 0 w 1589104"/>
                <a:gd name="connsiteY9" fmla="*/ 1232918 h 1514679"/>
                <a:gd name="connsiteX10" fmla="*/ 266330 w 1589104"/>
                <a:gd name="connsiteY10" fmla="*/ 955011 h 1514679"/>
                <a:gd name="connsiteX11" fmla="*/ 287045 w 1589104"/>
                <a:gd name="connsiteY11" fmla="*/ 611742 h 1514679"/>
                <a:gd name="connsiteX12" fmla="*/ 0 w 1589104"/>
                <a:gd name="connsiteY12" fmla="*/ 320232 h 1514679"/>
                <a:gd name="connsiteX0" fmla="*/ 0 w 1589104"/>
                <a:gd name="connsiteY0" fmla="*/ 320232 h 1532336"/>
                <a:gd name="connsiteX1" fmla="*/ 556334 w 1589104"/>
                <a:gd name="connsiteY1" fmla="*/ 318779 h 1532336"/>
                <a:gd name="connsiteX2" fmla="*/ 850996 w 1589104"/>
                <a:gd name="connsiteY2" fmla="*/ 59821 h 1532336"/>
                <a:gd name="connsiteX3" fmla="*/ 1004876 w 1589104"/>
                <a:gd name="connsiteY3" fmla="*/ 0 h 1532336"/>
                <a:gd name="connsiteX4" fmla="*/ 1583185 w 1589104"/>
                <a:gd name="connsiteY4" fmla="*/ 596945 h 1532336"/>
                <a:gd name="connsiteX5" fmla="*/ 1589104 w 1589104"/>
                <a:gd name="connsiteY5" fmla="*/ 948210 h 1532336"/>
                <a:gd name="connsiteX6" fmla="*/ 1013753 w 1589104"/>
                <a:gd name="connsiteY6" fmla="*/ 1514679 h 1532336"/>
                <a:gd name="connsiteX7" fmla="*/ 853956 w 1589104"/>
                <a:gd name="connsiteY7" fmla="*/ 1460778 h 1532336"/>
                <a:gd name="connsiteX8" fmla="*/ 582967 w 1589104"/>
                <a:gd name="connsiteY8" fmla="*/ 1233178 h 1532336"/>
                <a:gd name="connsiteX9" fmla="*/ 0 w 1589104"/>
                <a:gd name="connsiteY9" fmla="*/ 1232918 h 1532336"/>
                <a:gd name="connsiteX10" fmla="*/ 266330 w 1589104"/>
                <a:gd name="connsiteY10" fmla="*/ 955011 h 1532336"/>
                <a:gd name="connsiteX11" fmla="*/ 287045 w 1589104"/>
                <a:gd name="connsiteY11" fmla="*/ 611742 h 1532336"/>
                <a:gd name="connsiteX12" fmla="*/ 0 w 1589104"/>
                <a:gd name="connsiteY12" fmla="*/ 320232 h 1532336"/>
                <a:gd name="connsiteX0" fmla="*/ 0 w 1589104"/>
                <a:gd name="connsiteY0" fmla="*/ 320232 h 1575133"/>
                <a:gd name="connsiteX1" fmla="*/ 556334 w 1589104"/>
                <a:gd name="connsiteY1" fmla="*/ 318779 h 1575133"/>
                <a:gd name="connsiteX2" fmla="*/ 850996 w 1589104"/>
                <a:gd name="connsiteY2" fmla="*/ 59821 h 1575133"/>
                <a:gd name="connsiteX3" fmla="*/ 1004876 w 1589104"/>
                <a:gd name="connsiteY3" fmla="*/ 0 h 1575133"/>
                <a:gd name="connsiteX4" fmla="*/ 1583185 w 1589104"/>
                <a:gd name="connsiteY4" fmla="*/ 596945 h 1575133"/>
                <a:gd name="connsiteX5" fmla="*/ 1589104 w 1589104"/>
                <a:gd name="connsiteY5" fmla="*/ 948210 h 1575133"/>
                <a:gd name="connsiteX6" fmla="*/ 1013753 w 1589104"/>
                <a:gd name="connsiteY6" fmla="*/ 1514679 h 1575133"/>
                <a:gd name="connsiteX7" fmla="*/ 853956 w 1589104"/>
                <a:gd name="connsiteY7" fmla="*/ 1460778 h 1575133"/>
                <a:gd name="connsiteX8" fmla="*/ 582967 w 1589104"/>
                <a:gd name="connsiteY8" fmla="*/ 1233178 h 1575133"/>
                <a:gd name="connsiteX9" fmla="*/ 0 w 1589104"/>
                <a:gd name="connsiteY9" fmla="*/ 1232918 h 1575133"/>
                <a:gd name="connsiteX10" fmla="*/ 266330 w 1589104"/>
                <a:gd name="connsiteY10" fmla="*/ 955011 h 1575133"/>
                <a:gd name="connsiteX11" fmla="*/ 287045 w 1589104"/>
                <a:gd name="connsiteY11" fmla="*/ 611742 h 1575133"/>
                <a:gd name="connsiteX12" fmla="*/ 0 w 1589104"/>
                <a:gd name="connsiteY12" fmla="*/ 320232 h 1575133"/>
                <a:gd name="connsiteX0" fmla="*/ 0 w 1589104"/>
                <a:gd name="connsiteY0" fmla="*/ 320232 h 1575133"/>
                <a:gd name="connsiteX1" fmla="*/ 556334 w 1589104"/>
                <a:gd name="connsiteY1" fmla="*/ 318779 h 1575133"/>
                <a:gd name="connsiteX2" fmla="*/ 850996 w 1589104"/>
                <a:gd name="connsiteY2" fmla="*/ 59821 h 1575133"/>
                <a:gd name="connsiteX3" fmla="*/ 1004876 w 1589104"/>
                <a:gd name="connsiteY3" fmla="*/ 0 h 1575133"/>
                <a:gd name="connsiteX4" fmla="*/ 1583185 w 1589104"/>
                <a:gd name="connsiteY4" fmla="*/ 596945 h 1575133"/>
                <a:gd name="connsiteX5" fmla="*/ 1589104 w 1589104"/>
                <a:gd name="connsiteY5" fmla="*/ 948210 h 1575133"/>
                <a:gd name="connsiteX6" fmla="*/ 1013753 w 1589104"/>
                <a:gd name="connsiteY6" fmla="*/ 1514679 h 1575133"/>
                <a:gd name="connsiteX7" fmla="*/ 853956 w 1589104"/>
                <a:gd name="connsiteY7" fmla="*/ 1460778 h 1575133"/>
                <a:gd name="connsiteX8" fmla="*/ 582967 w 1589104"/>
                <a:gd name="connsiteY8" fmla="*/ 1233178 h 1575133"/>
                <a:gd name="connsiteX9" fmla="*/ 0 w 1589104"/>
                <a:gd name="connsiteY9" fmla="*/ 1232918 h 1575133"/>
                <a:gd name="connsiteX10" fmla="*/ 266330 w 1589104"/>
                <a:gd name="connsiteY10" fmla="*/ 955011 h 1575133"/>
                <a:gd name="connsiteX11" fmla="*/ 287045 w 1589104"/>
                <a:gd name="connsiteY11" fmla="*/ 611742 h 1575133"/>
                <a:gd name="connsiteX12" fmla="*/ 0 w 1589104"/>
                <a:gd name="connsiteY12" fmla="*/ 320232 h 1575133"/>
                <a:gd name="connsiteX0" fmla="*/ 0 w 1589104"/>
                <a:gd name="connsiteY0" fmla="*/ 320232 h 1575133"/>
                <a:gd name="connsiteX1" fmla="*/ 556334 w 1589104"/>
                <a:gd name="connsiteY1" fmla="*/ 318779 h 1575133"/>
                <a:gd name="connsiteX2" fmla="*/ 850996 w 1589104"/>
                <a:gd name="connsiteY2" fmla="*/ 59821 h 1575133"/>
                <a:gd name="connsiteX3" fmla="*/ 1004876 w 1589104"/>
                <a:gd name="connsiteY3" fmla="*/ 0 h 1575133"/>
                <a:gd name="connsiteX4" fmla="*/ 1583185 w 1589104"/>
                <a:gd name="connsiteY4" fmla="*/ 596945 h 1575133"/>
                <a:gd name="connsiteX5" fmla="*/ 1589104 w 1589104"/>
                <a:gd name="connsiteY5" fmla="*/ 948210 h 1575133"/>
                <a:gd name="connsiteX6" fmla="*/ 1013753 w 1589104"/>
                <a:gd name="connsiteY6" fmla="*/ 1514679 h 1575133"/>
                <a:gd name="connsiteX7" fmla="*/ 853956 w 1589104"/>
                <a:gd name="connsiteY7" fmla="*/ 1460778 h 1575133"/>
                <a:gd name="connsiteX8" fmla="*/ 582967 w 1589104"/>
                <a:gd name="connsiteY8" fmla="*/ 1233178 h 1575133"/>
                <a:gd name="connsiteX9" fmla="*/ 0 w 1589104"/>
                <a:gd name="connsiteY9" fmla="*/ 1232918 h 1575133"/>
                <a:gd name="connsiteX10" fmla="*/ 266330 w 1589104"/>
                <a:gd name="connsiteY10" fmla="*/ 955011 h 1575133"/>
                <a:gd name="connsiteX11" fmla="*/ 287045 w 1589104"/>
                <a:gd name="connsiteY11" fmla="*/ 611742 h 1575133"/>
                <a:gd name="connsiteX12" fmla="*/ 0 w 1589104"/>
                <a:gd name="connsiteY12" fmla="*/ 320232 h 1575133"/>
                <a:gd name="connsiteX0" fmla="*/ 0 w 1589104"/>
                <a:gd name="connsiteY0" fmla="*/ 320232 h 1575133"/>
                <a:gd name="connsiteX1" fmla="*/ 556334 w 1589104"/>
                <a:gd name="connsiteY1" fmla="*/ 318779 h 1575133"/>
                <a:gd name="connsiteX2" fmla="*/ 850996 w 1589104"/>
                <a:gd name="connsiteY2" fmla="*/ 59821 h 1575133"/>
                <a:gd name="connsiteX3" fmla="*/ 1004876 w 1589104"/>
                <a:gd name="connsiteY3" fmla="*/ 0 h 1575133"/>
                <a:gd name="connsiteX4" fmla="*/ 1583185 w 1589104"/>
                <a:gd name="connsiteY4" fmla="*/ 596945 h 1575133"/>
                <a:gd name="connsiteX5" fmla="*/ 1589104 w 1589104"/>
                <a:gd name="connsiteY5" fmla="*/ 948210 h 1575133"/>
                <a:gd name="connsiteX6" fmla="*/ 1013753 w 1589104"/>
                <a:gd name="connsiteY6" fmla="*/ 1514679 h 1575133"/>
                <a:gd name="connsiteX7" fmla="*/ 853956 w 1589104"/>
                <a:gd name="connsiteY7" fmla="*/ 1460778 h 1575133"/>
                <a:gd name="connsiteX8" fmla="*/ 582967 w 1589104"/>
                <a:gd name="connsiteY8" fmla="*/ 1233178 h 1575133"/>
                <a:gd name="connsiteX9" fmla="*/ 0 w 1589104"/>
                <a:gd name="connsiteY9" fmla="*/ 1232918 h 1575133"/>
                <a:gd name="connsiteX10" fmla="*/ 266330 w 1589104"/>
                <a:gd name="connsiteY10" fmla="*/ 955011 h 1575133"/>
                <a:gd name="connsiteX11" fmla="*/ 287045 w 1589104"/>
                <a:gd name="connsiteY11" fmla="*/ 611742 h 1575133"/>
                <a:gd name="connsiteX12" fmla="*/ 0 w 1589104"/>
                <a:gd name="connsiteY12" fmla="*/ 320232 h 1575133"/>
                <a:gd name="connsiteX0" fmla="*/ 0 w 1589104"/>
                <a:gd name="connsiteY0" fmla="*/ 354510 h 1609411"/>
                <a:gd name="connsiteX1" fmla="*/ 556334 w 1589104"/>
                <a:gd name="connsiteY1" fmla="*/ 353057 h 1609411"/>
                <a:gd name="connsiteX2" fmla="*/ 850996 w 1589104"/>
                <a:gd name="connsiteY2" fmla="*/ 94099 h 1609411"/>
                <a:gd name="connsiteX3" fmla="*/ 1004876 w 1589104"/>
                <a:gd name="connsiteY3" fmla="*/ 34278 h 1609411"/>
                <a:gd name="connsiteX4" fmla="*/ 1583185 w 1589104"/>
                <a:gd name="connsiteY4" fmla="*/ 631223 h 1609411"/>
                <a:gd name="connsiteX5" fmla="*/ 1589104 w 1589104"/>
                <a:gd name="connsiteY5" fmla="*/ 982488 h 1609411"/>
                <a:gd name="connsiteX6" fmla="*/ 1013753 w 1589104"/>
                <a:gd name="connsiteY6" fmla="*/ 1548957 h 1609411"/>
                <a:gd name="connsiteX7" fmla="*/ 853956 w 1589104"/>
                <a:gd name="connsiteY7" fmla="*/ 1495056 h 1609411"/>
                <a:gd name="connsiteX8" fmla="*/ 582967 w 1589104"/>
                <a:gd name="connsiteY8" fmla="*/ 1267456 h 1609411"/>
                <a:gd name="connsiteX9" fmla="*/ 0 w 1589104"/>
                <a:gd name="connsiteY9" fmla="*/ 1267196 h 1609411"/>
                <a:gd name="connsiteX10" fmla="*/ 266330 w 1589104"/>
                <a:gd name="connsiteY10" fmla="*/ 989289 h 1609411"/>
                <a:gd name="connsiteX11" fmla="*/ 287045 w 1589104"/>
                <a:gd name="connsiteY11" fmla="*/ 646020 h 1609411"/>
                <a:gd name="connsiteX12" fmla="*/ 0 w 1589104"/>
                <a:gd name="connsiteY12" fmla="*/ 354510 h 1609411"/>
                <a:gd name="connsiteX0" fmla="*/ 0 w 1589104"/>
                <a:gd name="connsiteY0" fmla="*/ 354510 h 1609411"/>
                <a:gd name="connsiteX1" fmla="*/ 556334 w 1589104"/>
                <a:gd name="connsiteY1" fmla="*/ 353057 h 1609411"/>
                <a:gd name="connsiteX2" fmla="*/ 850996 w 1589104"/>
                <a:gd name="connsiteY2" fmla="*/ 94099 h 1609411"/>
                <a:gd name="connsiteX3" fmla="*/ 1004876 w 1589104"/>
                <a:gd name="connsiteY3" fmla="*/ 34278 h 1609411"/>
                <a:gd name="connsiteX4" fmla="*/ 1577267 w 1589104"/>
                <a:gd name="connsiteY4" fmla="*/ 619386 h 1609411"/>
                <a:gd name="connsiteX5" fmla="*/ 1589104 w 1589104"/>
                <a:gd name="connsiteY5" fmla="*/ 982488 h 1609411"/>
                <a:gd name="connsiteX6" fmla="*/ 1013753 w 1589104"/>
                <a:gd name="connsiteY6" fmla="*/ 1548957 h 1609411"/>
                <a:gd name="connsiteX7" fmla="*/ 853956 w 1589104"/>
                <a:gd name="connsiteY7" fmla="*/ 1495056 h 1609411"/>
                <a:gd name="connsiteX8" fmla="*/ 582967 w 1589104"/>
                <a:gd name="connsiteY8" fmla="*/ 1267456 h 1609411"/>
                <a:gd name="connsiteX9" fmla="*/ 0 w 1589104"/>
                <a:gd name="connsiteY9" fmla="*/ 1267196 h 1609411"/>
                <a:gd name="connsiteX10" fmla="*/ 266330 w 1589104"/>
                <a:gd name="connsiteY10" fmla="*/ 989289 h 1609411"/>
                <a:gd name="connsiteX11" fmla="*/ 287045 w 1589104"/>
                <a:gd name="connsiteY11" fmla="*/ 646020 h 1609411"/>
                <a:gd name="connsiteX12" fmla="*/ 0 w 1589104"/>
                <a:gd name="connsiteY12" fmla="*/ 354510 h 1609411"/>
                <a:gd name="connsiteX0" fmla="*/ 0 w 1643112"/>
                <a:gd name="connsiteY0" fmla="*/ 354510 h 1609411"/>
                <a:gd name="connsiteX1" fmla="*/ 556334 w 1643112"/>
                <a:gd name="connsiteY1" fmla="*/ 353057 h 1609411"/>
                <a:gd name="connsiteX2" fmla="*/ 850996 w 1643112"/>
                <a:gd name="connsiteY2" fmla="*/ 94099 h 1609411"/>
                <a:gd name="connsiteX3" fmla="*/ 1004876 w 1643112"/>
                <a:gd name="connsiteY3" fmla="*/ 34278 h 1609411"/>
                <a:gd name="connsiteX4" fmla="*/ 1577267 w 1643112"/>
                <a:gd name="connsiteY4" fmla="*/ 619386 h 1609411"/>
                <a:gd name="connsiteX5" fmla="*/ 1589104 w 1643112"/>
                <a:gd name="connsiteY5" fmla="*/ 982488 h 1609411"/>
                <a:gd name="connsiteX6" fmla="*/ 1013753 w 1643112"/>
                <a:gd name="connsiteY6" fmla="*/ 1548957 h 1609411"/>
                <a:gd name="connsiteX7" fmla="*/ 853956 w 1643112"/>
                <a:gd name="connsiteY7" fmla="*/ 1495056 h 1609411"/>
                <a:gd name="connsiteX8" fmla="*/ 582967 w 1643112"/>
                <a:gd name="connsiteY8" fmla="*/ 1267456 h 1609411"/>
                <a:gd name="connsiteX9" fmla="*/ 0 w 1643112"/>
                <a:gd name="connsiteY9" fmla="*/ 1267196 h 1609411"/>
                <a:gd name="connsiteX10" fmla="*/ 266330 w 1643112"/>
                <a:gd name="connsiteY10" fmla="*/ 989289 h 1609411"/>
                <a:gd name="connsiteX11" fmla="*/ 287045 w 1643112"/>
                <a:gd name="connsiteY11" fmla="*/ 646020 h 1609411"/>
                <a:gd name="connsiteX12" fmla="*/ 0 w 1643112"/>
                <a:gd name="connsiteY12" fmla="*/ 354510 h 1609411"/>
                <a:gd name="connsiteX0" fmla="*/ 0 w 1669115"/>
                <a:gd name="connsiteY0" fmla="*/ 354510 h 1609411"/>
                <a:gd name="connsiteX1" fmla="*/ 556334 w 1669115"/>
                <a:gd name="connsiteY1" fmla="*/ 353057 h 1609411"/>
                <a:gd name="connsiteX2" fmla="*/ 850996 w 1669115"/>
                <a:gd name="connsiteY2" fmla="*/ 94099 h 1609411"/>
                <a:gd name="connsiteX3" fmla="*/ 1004876 w 1669115"/>
                <a:gd name="connsiteY3" fmla="*/ 34278 h 1609411"/>
                <a:gd name="connsiteX4" fmla="*/ 1577267 w 1669115"/>
                <a:gd name="connsiteY4" fmla="*/ 619386 h 1609411"/>
                <a:gd name="connsiteX5" fmla="*/ 1589104 w 1669115"/>
                <a:gd name="connsiteY5" fmla="*/ 982488 h 1609411"/>
                <a:gd name="connsiteX6" fmla="*/ 1013753 w 1669115"/>
                <a:gd name="connsiteY6" fmla="*/ 1548957 h 1609411"/>
                <a:gd name="connsiteX7" fmla="*/ 853956 w 1669115"/>
                <a:gd name="connsiteY7" fmla="*/ 1495056 h 1609411"/>
                <a:gd name="connsiteX8" fmla="*/ 582967 w 1669115"/>
                <a:gd name="connsiteY8" fmla="*/ 1267456 h 1609411"/>
                <a:gd name="connsiteX9" fmla="*/ 0 w 1669115"/>
                <a:gd name="connsiteY9" fmla="*/ 1267196 h 1609411"/>
                <a:gd name="connsiteX10" fmla="*/ 266330 w 1669115"/>
                <a:gd name="connsiteY10" fmla="*/ 989289 h 1609411"/>
                <a:gd name="connsiteX11" fmla="*/ 287045 w 1669115"/>
                <a:gd name="connsiteY11" fmla="*/ 646020 h 1609411"/>
                <a:gd name="connsiteX12" fmla="*/ 0 w 1669115"/>
                <a:gd name="connsiteY12" fmla="*/ 354510 h 1609411"/>
                <a:gd name="connsiteX0" fmla="*/ 0 w 1671177"/>
                <a:gd name="connsiteY0" fmla="*/ 354510 h 1609411"/>
                <a:gd name="connsiteX1" fmla="*/ 556334 w 1671177"/>
                <a:gd name="connsiteY1" fmla="*/ 353057 h 1609411"/>
                <a:gd name="connsiteX2" fmla="*/ 850996 w 1671177"/>
                <a:gd name="connsiteY2" fmla="*/ 94099 h 1609411"/>
                <a:gd name="connsiteX3" fmla="*/ 1004876 w 1671177"/>
                <a:gd name="connsiteY3" fmla="*/ 34278 h 1609411"/>
                <a:gd name="connsiteX4" fmla="*/ 1577267 w 1671177"/>
                <a:gd name="connsiteY4" fmla="*/ 619386 h 1609411"/>
                <a:gd name="connsiteX5" fmla="*/ 1589104 w 1671177"/>
                <a:gd name="connsiteY5" fmla="*/ 982488 h 1609411"/>
                <a:gd name="connsiteX6" fmla="*/ 1013753 w 1671177"/>
                <a:gd name="connsiteY6" fmla="*/ 1548957 h 1609411"/>
                <a:gd name="connsiteX7" fmla="*/ 853956 w 1671177"/>
                <a:gd name="connsiteY7" fmla="*/ 1495056 h 1609411"/>
                <a:gd name="connsiteX8" fmla="*/ 582967 w 1671177"/>
                <a:gd name="connsiteY8" fmla="*/ 1267456 h 1609411"/>
                <a:gd name="connsiteX9" fmla="*/ 0 w 1671177"/>
                <a:gd name="connsiteY9" fmla="*/ 1267196 h 1609411"/>
                <a:gd name="connsiteX10" fmla="*/ 266330 w 1671177"/>
                <a:gd name="connsiteY10" fmla="*/ 989289 h 1609411"/>
                <a:gd name="connsiteX11" fmla="*/ 287045 w 1671177"/>
                <a:gd name="connsiteY11" fmla="*/ 646020 h 1609411"/>
                <a:gd name="connsiteX12" fmla="*/ 0 w 1671177"/>
                <a:gd name="connsiteY12" fmla="*/ 354510 h 160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71177" h="1609411">
                  <a:moveTo>
                    <a:pt x="0" y="354510"/>
                  </a:moveTo>
                  <a:lnTo>
                    <a:pt x="556334" y="353057"/>
                  </a:lnTo>
                  <a:cubicBezTo>
                    <a:pt x="746291" y="355515"/>
                    <a:pt x="856347" y="257358"/>
                    <a:pt x="850996" y="94099"/>
                  </a:cubicBezTo>
                  <a:cubicBezTo>
                    <a:pt x="849023" y="-2780"/>
                    <a:pt x="929910" y="-28640"/>
                    <a:pt x="1004876" y="34278"/>
                  </a:cubicBezTo>
                  <a:lnTo>
                    <a:pt x="1577267" y="619386"/>
                  </a:lnTo>
                  <a:cubicBezTo>
                    <a:pt x="1720296" y="767053"/>
                    <a:pt x="1679854" y="873291"/>
                    <a:pt x="1589104" y="982488"/>
                  </a:cubicBezTo>
                  <a:lnTo>
                    <a:pt x="1013753" y="1548957"/>
                  </a:lnTo>
                  <a:cubicBezTo>
                    <a:pt x="927935" y="1643440"/>
                    <a:pt x="868752" y="1628432"/>
                    <a:pt x="853956" y="1495056"/>
                  </a:cubicBezTo>
                  <a:cubicBezTo>
                    <a:pt x="849443" y="1377760"/>
                    <a:pt x="794625" y="1269343"/>
                    <a:pt x="582967" y="1267456"/>
                  </a:cubicBezTo>
                  <a:lnTo>
                    <a:pt x="0" y="1267196"/>
                  </a:lnTo>
                  <a:lnTo>
                    <a:pt x="266330" y="989289"/>
                  </a:lnTo>
                  <a:cubicBezTo>
                    <a:pt x="347215" y="886703"/>
                    <a:pt x="398509" y="775239"/>
                    <a:pt x="287045" y="646020"/>
                  </a:cubicBezTo>
                  <a:lnTo>
                    <a:pt x="0" y="354510"/>
                  </a:lnTo>
                  <a:close/>
                </a:path>
              </a:pathLst>
            </a:custGeom>
            <a:solidFill>
              <a:sysClr val="windowText" lastClr="000000">
                <a:lumMod val="65000"/>
                <a:lumOff val="3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" name="TextBox 27">
              <a:extLst>
                <a:ext uri="{FF2B5EF4-FFF2-40B4-BE49-F238E27FC236}">
                  <a16:creationId xmlns:a16="http://schemas.microsoft.com/office/drawing/2014/main" id="{6E2C07B5-D5B9-48D7-A6D7-9438EE6CC740}"/>
                </a:ext>
              </a:extLst>
            </p:cNvPr>
            <p:cNvSpPr txBox="1"/>
            <p:nvPr/>
          </p:nvSpPr>
          <p:spPr>
            <a:xfrm>
              <a:off x="6876256" y="2754805"/>
              <a:ext cx="5693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itchFamily="34" charset="0"/>
                  <a:ea typeface="宋体" panose="02010600030101010101" pitchFamily="2" charset="-122"/>
                </a:rPr>
                <a:t>05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9B03EA2D-EF37-4B8C-A94C-28AEF5846AE7}"/>
              </a:ext>
            </a:extLst>
          </p:cNvPr>
          <p:cNvGrpSpPr/>
          <p:nvPr/>
        </p:nvGrpSpPr>
        <p:grpSpPr>
          <a:xfrm>
            <a:off x="6832181" y="2620156"/>
            <a:ext cx="2445136" cy="1812393"/>
            <a:chOff x="4901450" y="2211710"/>
            <a:chExt cx="1773781" cy="1609411"/>
          </a:xfrm>
        </p:grpSpPr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9977D67E-8EE7-49D9-9736-3A72C2FA962C}"/>
                </a:ext>
              </a:extLst>
            </p:cNvPr>
            <p:cNvGrpSpPr/>
            <p:nvPr/>
          </p:nvGrpSpPr>
          <p:grpSpPr>
            <a:xfrm>
              <a:off x="4901450" y="2211710"/>
              <a:ext cx="1773781" cy="1609411"/>
              <a:chOff x="1074198" y="2188917"/>
              <a:chExt cx="1773781" cy="1609411"/>
            </a:xfrm>
          </p:grpSpPr>
          <p:sp>
            <p:nvSpPr>
              <p:cNvPr id="78" name="右箭头 55">
                <a:extLst>
                  <a:ext uri="{FF2B5EF4-FFF2-40B4-BE49-F238E27FC236}">
                    <a16:creationId xmlns:a16="http://schemas.microsoft.com/office/drawing/2014/main" id="{7501E2D6-9F4A-4054-BBB5-4BD8854E8B16}"/>
                  </a:ext>
                </a:extLst>
              </p:cNvPr>
              <p:cNvSpPr/>
              <p:nvPr/>
            </p:nvSpPr>
            <p:spPr>
              <a:xfrm>
                <a:off x="1176802" y="2551604"/>
                <a:ext cx="1671177" cy="911035"/>
              </a:xfrm>
              <a:custGeom>
                <a:avLst/>
                <a:gdLst/>
                <a:ahLst/>
                <a:cxnLst/>
                <a:rect l="l" t="t" r="r" b="b"/>
                <a:pathLst>
                  <a:path w="1671177" h="911035">
                    <a:moveTo>
                      <a:pt x="3880" y="0"/>
                    </a:moveTo>
                    <a:lnTo>
                      <a:pt x="1322002" y="0"/>
                    </a:lnTo>
                    <a:lnTo>
                      <a:pt x="1577267" y="260936"/>
                    </a:lnTo>
                    <a:cubicBezTo>
                      <a:pt x="1720296" y="408603"/>
                      <a:pt x="1679854" y="514841"/>
                      <a:pt x="1589104" y="624038"/>
                    </a:cubicBezTo>
                    <a:lnTo>
                      <a:pt x="1297607" y="911035"/>
                    </a:lnTo>
                    <a:lnTo>
                      <a:pt x="609562" y="911035"/>
                    </a:lnTo>
                    <a:cubicBezTo>
                      <a:pt x="601030" y="909370"/>
                      <a:pt x="592146" y="909088"/>
                      <a:pt x="582967" y="909006"/>
                    </a:cubicBezTo>
                    <a:lnTo>
                      <a:pt x="0" y="908746"/>
                    </a:lnTo>
                    <a:lnTo>
                      <a:pt x="266330" y="630839"/>
                    </a:lnTo>
                    <a:cubicBezTo>
                      <a:pt x="347215" y="528253"/>
                      <a:pt x="398509" y="416789"/>
                      <a:pt x="287045" y="287570"/>
                    </a:cubicBezTo>
                    <a:close/>
                  </a:path>
                </a:pathLst>
              </a:custGeom>
              <a:solidFill>
                <a:sysClr val="windowText" lastClr="000000">
                  <a:alpha val="15000"/>
                </a:sysClr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9" name="右箭头 55">
                <a:extLst>
                  <a:ext uri="{FF2B5EF4-FFF2-40B4-BE49-F238E27FC236}">
                    <a16:creationId xmlns:a16="http://schemas.microsoft.com/office/drawing/2014/main" id="{C8A2AB99-3E53-400C-81DB-93FE3F6BE2FB}"/>
                  </a:ext>
                </a:extLst>
              </p:cNvPr>
              <p:cNvSpPr/>
              <p:nvPr/>
            </p:nvSpPr>
            <p:spPr>
              <a:xfrm>
                <a:off x="1074198" y="2188917"/>
                <a:ext cx="1671177" cy="1609411"/>
              </a:xfrm>
              <a:custGeom>
                <a:avLst/>
                <a:gdLst>
                  <a:gd name="connsiteX0" fmla="*/ 0 w 1731146"/>
                  <a:gd name="connsiteY0" fmla="*/ 355742 h 1624170"/>
                  <a:gd name="connsiteX1" fmla="*/ 892425 w 1731146"/>
                  <a:gd name="connsiteY1" fmla="*/ 355742 h 1624170"/>
                  <a:gd name="connsiteX2" fmla="*/ 892425 w 1731146"/>
                  <a:gd name="connsiteY2" fmla="*/ 0 h 1624170"/>
                  <a:gd name="connsiteX3" fmla="*/ 1731146 w 1731146"/>
                  <a:gd name="connsiteY3" fmla="*/ 812085 h 1624170"/>
                  <a:gd name="connsiteX4" fmla="*/ 892425 w 1731146"/>
                  <a:gd name="connsiteY4" fmla="*/ 1624170 h 1624170"/>
                  <a:gd name="connsiteX5" fmla="*/ 892425 w 1731146"/>
                  <a:gd name="connsiteY5" fmla="*/ 1268428 h 1624170"/>
                  <a:gd name="connsiteX6" fmla="*/ 0 w 1731146"/>
                  <a:gd name="connsiteY6" fmla="*/ 1268428 h 1624170"/>
                  <a:gd name="connsiteX7" fmla="*/ 0 w 1731146"/>
                  <a:gd name="connsiteY7" fmla="*/ 355742 h 1624170"/>
                  <a:gd name="connsiteX0" fmla="*/ 0 w 1731146"/>
                  <a:gd name="connsiteY0" fmla="*/ 355742 h 1624170"/>
                  <a:gd name="connsiteX1" fmla="*/ 508986 w 1731146"/>
                  <a:gd name="connsiteY1" fmla="*/ 351329 h 1624170"/>
                  <a:gd name="connsiteX2" fmla="*/ 892425 w 1731146"/>
                  <a:gd name="connsiteY2" fmla="*/ 355742 h 1624170"/>
                  <a:gd name="connsiteX3" fmla="*/ 892425 w 1731146"/>
                  <a:gd name="connsiteY3" fmla="*/ 0 h 1624170"/>
                  <a:gd name="connsiteX4" fmla="*/ 1731146 w 1731146"/>
                  <a:gd name="connsiteY4" fmla="*/ 812085 h 1624170"/>
                  <a:gd name="connsiteX5" fmla="*/ 892425 w 1731146"/>
                  <a:gd name="connsiteY5" fmla="*/ 1624170 h 1624170"/>
                  <a:gd name="connsiteX6" fmla="*/ 892425 w 1731146"/>
                  <a:gd name="connsiteY6" fmla="*/ 1268428 h 1624170"/>
                  <a:gd name="connsiteX7" fmla="*/ 0 w 1731146"/>
                  <a:gd name="connsiteY7" fmla="*/ 1268428 h 1624170"/>
                  <a:gd name="connsiteX8" fmla="*/ 0 w 1731146"/>
                  <a:gd name="connsiteY8" fmla="*/ 355742 h 1624170"/>
                  <a:gd name="connsiteX0" fmla="*/ 0 w 1731146"/>
                  <a:gd name="connsiteY0" fmla="*/ 355742 h 1624170"/>
                  <a:gd name="connsiteX1" fmla="*/ 556334 w 1731146"/>
                  <a:gd name="connsiteY1" fmla="*/ 354289 h 1624170"/>
                  <a:gd name="connsiteX2" fmla="*/ 892425 w 1731146"/>
                  <a:gd name="connsiteY2" fmla="*/ 355742 h 1624170"/>
                  <a:gd name="connsiteX3" fmla="*/ 892425 w 1731146"/>
                  <a:gd name="connsiteY3" fmla="*/ 0 h 1624170"/>
                  <a:gd name="connsiteX4" fmla="*/ 1731146 w 1731146"/>
                  <a:gd name="connsiteY4" fmla="*/ 812085 h 1624170"/>
                  <a:gd name="connsiteX5" fmla="*/ 892425 w 1731146"/>
                  <a:gd name="connsiteY5" fmla="*/ 1624170 h 1624170"/>
                  <a:gd name="connsiteX6" fmla="*/ 892425 w 1731146"/>
                  <a:gd name="connsiteY6" fmla="*/ 1268428 h 1624170"/>
                  <a:gd name="connsiteX7" fmla="*/ 0 w 1731146"/>
                  <a:gd name="connsiteY7" fmla="*/ 1268428 h 1624170"/>
                  <a:gd name="connsiteX8" fmla="*/ 0 w 1731146"/>
                  <a:gd name="connsiteY8" fmla="*/ 355742 h 1624170"/>
                  <a:gd name="connsiteX0" fmla="*/ 0 w 1731146"/>
                  <a:gd name="connsiteY0" fmla="*/ 355742 h 1624170"/>
                  <a:gd name="connsiteX1" fmla="*/ 556334 w 1731146"/>
                  <a:gd name="connsiteY1" fmla="*/ 354289 h 1624170"/>
                  <a:gd name="connsiteX2" fmla="*/ 848037 w 1731146"/>
                  <a:gd name="connsiteY2" fmla="*/ 127882 h 1624170"/>
                  <a:gd name="connsiteX3" fmla="*/ 892425 w 1731146"/>
                  <a:gd name="connsiteY3" fmla="*/ 0 h 1624170"/>
                  <a:gd name="connsiteX4" fmla="*/ 1731146 w 1731146"/>
                  <a:gd name="connsiteY4" fmla="*/ 812085 h 1624170"/>
                  <a:gd name="connsiteX5" fmla="*/ 892425 w 1731146"/>
                  <a:gd name="connsiteY5" fmla="*/ 1624170 h 1624170"/>
                  <a:gd name="connsiteX6" fmla="*/ 892425 w 1731146"/>
                  <a:gd name="connsiteY6" fmla="*/ 1268428 h 1624170"/>
                  <a:gd name="connsiteX7" fmla="*/ 0 w 1731146"/>
                  <a:gd name="connsiteY7" fmla="*/ 1268428 h 1624170"/>
                  <a:gd name="connsiteX8" fmla="*/ 0 w 1731146"/>
                  <a:gd name="connsiteY8" fmla="*/ 355742 h 162417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48037 w 1731146"/>
                  <a:gd name="connsiteY2" fmla="*/ 92372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0 w 1731146"/>
                  <a:gd name="connsiteY8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0 w 1731146"/>
                  <a:gd name="connsiteY8" fmla="*/ 320232 h 1588660"/>
                  <a:gd name="connsiteX0" fmla="*/ 2959 w 1734105"/>
                  <a:gd name="connsiteY0" fmla="*/ 320232 h 1588660"/>
                  <a:gd name="connsiteX1" fmla="*/ 559293 w 1734105"/>
                  <a:gd name="connsiteY1" fmla="*/ 318779 h 1588660"/>
                  <a:gd name="connsiteX2" fmla="*/ 853955 w 1734105"/>
                  <a:gd name="connsiteY2" fmla="*/ 59821 h 1588660"/>
                  <a:gd name="connsiteX3" fmla="*/ 1007835 w 1734105"/>
                  <a:gd name="connsiteY3" fmla="*/ 0 h 1588660"/>
                  <a:gd name="connsiteX4" fmla="*/ 1734105 w 1734105"/>
                  <a:gd name="connsiteY4" fmla="*/ 776575 h 1588660"/>
                  <a:gd name="connsiteX5" fmla="*/ 895384 w 1734105"/>
                  <a:gd name="connsiteY5" fmla="*/ 1588660 h 1588660"/>
                  <a:gd name="connsiteX6" fmla="*/ 895384 w 1734105"/>
                  <a:gd name="connsiteY6" fmla="*/ 1232918 h 1588660"/>
                  <a:gd name="connsiteX7" fmla="*/ 2959 w 1734105"/>
                  <a:gd name="connsiteY7" fmla="*/ 1232918 h 1588660"/>
                  <a:gd name="connsiteX8" fmla="*/ 0 w 1734105"/>
                  <a:gd name="connsiteY8" fmla="*/ 576230 h 1588660"/>
                  <a:gd name="connsiteX9" fmla="*/ 2959 w 1734105"/>
                  <a:gd name="connsiteY9" fmla="*/ 320232 h 1588660"/>
                  <a:gd name="connsiteX0" fmla="*/ 3 w 1731149"/>
                  <a:gd name="connsiteY0" fmla="*/ 320232 h 1588660"/>
                  <a:gd name="connsiteX1" fmla="*/ 556337 w 1731149"/>
                  <a:gd name="connsiteY1" fmla="*/ 318779 h 1588660"/>
                  <a:gd name="connsiteX2" fmla="*/ 850999 w 1731149"/>
                  <a:gd name="connsiteY2" fmla="*/ 59821 h 1588660"/>
                  <a:gd name="connsiteX3" fmla="*/ 1004879 w 1731149"/>
                  <a:gd name="connsiteY3" fmla="*/ 0 h 1588660"/>
                  <a:gd name="connsiteX4" fmla="*/ 1731149 w 1731149"/>
                  <a:gd name="connsiteY4" fmla="*/ 776575 h 1588660"/>
                  <a:gd name="connsiteX5" fmla="*/ 892428 w 1731149"/>
                  <a:gd name="connsiteY5" fmla="*/ 1588660 h 1588660"/>
                  <a:gd name="connsiteX6" fmla="*/ 892428 w 1731149"/>
                  <a:gd name="connsiteY6" fmla="*/ 1232918 h 1588660"/>
                  <a:gd name="connsiteX7" fmla="*/ 3 w 1731149"/>
                  <a:gd name="connsiteY7" fmla="*/ 1232918 h 1588660"/>
                  <a:gd name="connsiteX8" fmla="*/ 275211 w 1731149"/>
                  <a:gd name="connsiteY8" fmla="*/ 617659 h 1588660"/>
                  <a:gd name="connsiteX9" fmla="*/ 3 w 1731149"/>
                  <a:gd name="connsiteY9" fmla="*/ 320232 h 1588660"/>
                  <a:gd name="connsiteX0" fmla="*/ 3 w 1731149"/>
                  <a:gd name="connsiteY0" fmla="*/ 320232 h 1588660"/>
                  <a:gd name="connsiteX1" fmla="*/ 556337 w 1731149"/>
                  <a:gd name="connsiteY1" fmla="*/ 318779 h 1588660"/>
                  <a:gd name="connsiteX2" fmla="*/ 850999 w 1731149"/>
                  <a:gd name="connsiteY2" fmla="*/ 59821 h 1588660"/>
                  <a:gd name="connsiteX3" fmla="*/ 1004879 w 1731149"/>
                  <a:gd name="connsiteY3" fmla="*/ 0 h 1588660"/>
                  <a:gd name="connsiteX4" fmla="*/ 1731149 w 1731149"/>
                  <a:gd name="connsiteY4" fmla="*/ 776575 h 1588660"/>
                  <a:gd name="connsiteX5" fmla="*/ 892428 w 1731149"/>
                  <a:gd name="connsiteY5" fmla="*/ 1588660 h 1588660"/>
                  <a:gd name="connsiteX6" fmla="*/ 892428 w 1731149"/>
                  <a:gd name="connsiteY6" fmla="*/ 1232918 h 1588660"/>
                  <a:gd name="connsiteX7" fmla="*/ 3 w 1731149"/>
                  <a:gd name="connsiteY7" fmla="*/ 1232918 h 1588660"/>
                  <a:gd name="connsiteX8" fmla="*/ 275211 w 1731149"/>
                  <a:gd name="connsiteY8" fmla="*/ 617659 h 1588660"/>
                  <a:gd name="connsiteX9" fmla="*/ 3 w 1731149"/>
                  <a:gd name="connsiteY9" fmla="*/ 320232 h 1588660"/>
                  <a:gd name="connsiteX0" fmla="*/ 5 w 1731151"/>
                  <a:gd name="connsiteY0" fmla="*/ 320232 h 1588660"/>
                  <a:gd name="connsiteX1" fmla="*/ 556339 w 1731151"/>
                  <a:gd name="connsiteY1" fmla="*/ 318779 h 1588660"/>
                  <a:gd name="connsiteX2" fmla="*/ 851001 w 1731151"/>
                  <a:gd name="connsiteY2" fmla="*/ 59821 h 1588660"/>
                  <a:gd name="connsiteX3" fmla="*/ 1004881 w 1731151"/>
                  <a:gd name="connsiteY3" fmla="*/ 0 h 1588660"/>
                  <a:gd name="connsiteX4" fmla="*/ 1731151 w 1731151"/>
                  <a:gd name="connsiteY4" fmla="*/ 776575 h 1588660"/>
                  <a:gd name="connsiteX5" fmla="*/ 892430 w 1731151"/>
                  <a:gd name="connsiteY5" fmla="*/ 1588660 h 1588660"/>
                  <a:gd name="connsiteX6" fmla="*/ 892430 w 1731151"/>
                  <a:gd name="connsiteY6" fmla="*/ 1232918 h 1588660"/>
                  <a:gd name="connsiteX7" fmla="*/ 5 w 1731151"/>
                  <a:gd name="connsiteY7" fmla="*/ 1232918 h 1588660"/>
                  <a:gd name="connsiteX8" fmla="*/ 275213 w 1731151"/>
                  <a:gd name="connsiteY8" fmla="*/ 617659 h 1588660"/>
                  <a:gd name="connsiteX9" fmla="*/ 5 w 1731151"/>
                  <a:gd name="connsiteY9" fmla="*/ 320232 h 1588660"/>
                  <a:gd name="connsiteX0" fmla="*/ 5 w 1731151"/>
                  <a:gd name="connsiteY0" fmla="*/ 320232 h 1588660"/>
                  <a:gd name="connsiteX1" fmla="*/ 556339 w 1731151"/>
                  <a:gd name="connsiteY1" fmla="*/ 318779 h 1588660"/>
                  <a:gd name="connsiteX2" fmla="*/ 851001 w 1731151"/>
                  <a:gd name="connsiteY2" fmla="*/ 59821 h 1588660"/>
                  <a:gd name="connsiteX3" fmla="*/ 1004881 w 1731151"/>
                  <a:gd name="connsiteY3" fmla="*/ 0 h 1588660"/>
                  <a:gd name="connsiteX4" fmla="*/ 1731151 w 1731151"/>
                  <a:gd name="connsiteY4" fmla="*/ 776575 h 1588660"/>
                  <a:gd name="connsiteX5" fmla="*/ 892430 w 1731151"/>
                  <a:gd name="connsiteY5" fmla="*/ 1588660 h 1588660"/>
                  <a:gd name="connsiteX6" fmla="*/ 892430 w 1731151"/>
                  <a:gd name="connsiteY6" fmla="*/ 1232918 h 1588660"/>
                  <a:gd name="connsiteX7" fmla="*/ 5 w 1731151"/>
                  <a:gd name="connsiteY7" fmla="*/ 1232918 h 1588660"/>
                  <a:gd name="connsiteX8" fmla="*/ 275213 w 1731151"/>
                  <a:gd name="connsiteY8" fmla="*/ 617659 h 1588660"/>
                  <a:gd name="connsiteX9" fmla="*/ 5 w 1731151"/>
                  <a:gd name="connsiteY9" fmla="*/ 320232 h 1588660"/>
                  <a:gd name="connsiteX0" fmla="*/ 3 w 1731149"/>
                  <a:gd name="connsiteY0" fmla="*/ 320232 h 1588660"/>
                  <a:gd name="connsiteX1" fmla="*/ 556337 w 1731149"/>
                  <a:gd name="connsiteY1" fmla="*/ 318779 h 1588660"/>
                  <a:gd name="connsiteX2" fmla="*/ 850999 w 1731149"/>
                  <a:gd name="connsiteY2" fmla="*/ 59821 h 1588660"/>
                  <a:gd name="connsiteX3" fmla="*/ 1004879 w 1731149"/>
                  <a:gd name="connsiteY3" fmla="*/ 0 h 1588660"/>
                  <a:gd name="connsiteX4" fmla="*/ 1731149 w 1731149"/>
                  <a:gd name="connsiteY4" fmla="*/ 776575 h 1588660"/>
                  <a:gd name="connsiteX5" fmla="*/ 892428 w 1731149"/>
                  <a:gd name="connsiteY5" fmla="*/ 1588660 h 1588660"/>
                  <a:gd name="connsiteX6" fmla="*/ 892428 w 1731149"/>
                  <a:gd name="connsiteY6" fmla="*/ 1232918 h 1588660"/>
                  <a:gd name="connsiteX7" fmla="*/ 3 w 1731149"/>
                  <a:gd name="connsiteY7" fmla="*/ 1232918 h 1588660"/>
                  <a:gd name="connsiteX8" fmla="*/ 275211 w 1731149"/>
                  <a:gd name="connsiteY8" fmla="*/ 617659 h 1588660"/>
                  <a:gd name="connsiteX9" fmla="*/ 3 w 1731149"/>
                  <a:gd name="connsiteY9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275208 w 1731146"/>
                  <a:gd name="connsiteY8" fmla="*/ 617659 h 1588660"/>
                  <a:gd name="connsiteX9" fmla="*/ 0 w 1731146"/>
                  <a:gd name="connsiteY9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275208 w 1731146"/>
                  <a:gd name="connsiteY8" fmla="*/ 617659 h 1588660"/>
                  <a:gd name="connsiteX9" fmla="*/ 0 w 1731146"/>
                  <a:gd name="connsiteY9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275208 w 1731146"/>
                  <a:gd name="connsiteY8" fmla="*/ 617659 h 1588660"/>
                  <a:gd name="connsiteX9" fmla="*/ 0 w 1731146"/>
                  <a:gd name="connsiteY9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281126 w 1731146"/>
                  <a:gd name="connsiteY8" fmla="*/ 620619 h 1588660"/>
                  <a:gd name="connsiteX9" fmla="*/ 0 w 1731146"/>
                  <a:gd name="connsiteY9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136124 w 1731146"/>
                  <a:gd name="connsiteY8" fmla="*/ 922459 h 1588660"/>
                  <a:gd name="connsiteX9" fmla="*/ 281126 w 1731146"/>
                  <a:gd name="connsiteY9" fmla="*/ 620619 h 1588660"/>
                  <a:gd name="connsiteX10" fmla="*/ 0 w 1731146"/>
                  <a:gd name="connsiteY10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266330 w 1731146"/>
                  <a:gd name="connsiteY8" fmla="*/ 955011 h 1588660"/>
                  <a:gd name="connsiteX9" fmla="*/ 281126 w 1731146"/>
                  <a:gd name="connsiteY9" fmla="*/ 620619 h 1588660"/>
                  <a:gd name="connsiteX10" fmla="*/ 0 w 1731146"/>
                  <a:gd name="connsiteY10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582967 w 1731146"/>
                  <a:gd name="connsiteY7" fmla="*/ 1233178 h 1588660"/>
                  <a:gd name="connsiteX8" fmla="*/ 0 w 1731146"/>
                  <a:gd name="connsiteY8" fmla="*/ 1232918 h 1588660"/>
                  <a:gd name="connsiteX9" fmla="*/ 266330 w 1731146"/>
                  <a:gd name="connsiteY9" fmla="*/ 955011 h 1588660"/>
                  <a:gd name="connsiteX10" fmla="*/ 281126 w 1731146"/>
                  <a:gd name="connsiteY10" fmla="*/ 620619 h 1588660"/>
                  <a:gd name="connsiteX11" fmla="*/ 0 w 1731146"/>
                  <a:gd name="connsiteY11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53956 w 1731146"/>
                  <a:gd name="connsiteY6" fmla="*/ 1460778 h 1588660"/>
                  <a:gd name="connsiteX7" fmla="*/ 582967 w 1731146"/>
                  <a:gd name="connsiteY7" fmla="*/ 1233178 h 1588660"/>
                  <a:gd name="connsiteX8" fmla="*/ 0 w 1731146"/>
                  <a:gd name="connsiteY8" fmla="*/ 1232918 h 1588660"/>
                  <a:gd name="connsiteX9" fmla="*/ 266330 w 1731146"/>
                  <a:gd name="connsiteY9" fmla="*/ 955011 h 1588660"/>
                  <a:gd name="connsiteX10" fmla="*/ 281126 w 1731146"/>
                  <a:gd name="connsiteY10" fmla="*/ 620619 h 1588660"/>
                  <a:gd name="connsiteX11" fmla="*/ 0 w 1731146"/>
                  <a:gd name="connsiteY11" fmla="*/ 320232 h 1588660"/>
                  <a:gd name="connsiteX0" fmla="*/ 0 w 1731146"/>
                  <a:gd name="connsiteY0" fmla="*/ 320232 h 1517638"/>
                  <a:gd name="connsiteX1" fmla="*/ 556334 w 1731146"/>
                  <a:gd name="connsiteY1" fmla="*/ 318779 h 1517638"/>
                  <a:gd name="connsiteX2" fmla="*/ 850996 w 1731146"/>
                  <a:gd name="connsiteY2" fmla="*/ 59821 h 1517638"/>
                  <a:gd name="connsiteX3" fmla="*/ 1004876 w 1731146"/>
                  <a:gd name="connsiteY3" fmla="*/ 0 h 1517638"/>
                  <a:gd name="connsiteX4" fmla="*/ 1731146 w 1731146"/>
                  <a:gd name="connsiteY4" fmla="*/ 776575 h 1517638"/>
                  <a:gd name="connsiteX5" fmla="*/ 1010794 w 1731146"/>
                  <a:gd name="connsiteY5" fmla="*/ 1517638 h 1517638"/>
                  <a:gd name="connsiteX6" fmla="*/ 853956 w 1731146"/>
                  <a:gd name="connsiteY6" fmla="*/ 1460778 h 1517638"/>
                  <a:gd name="connsiteX7" fmla="*/ 582967 w 1731146"/>
                  <a:gd name="connsiteY7" fmla="*/ 1233178 h 1517638"/>
                  <a:gd name="connsiteX8" fmla="*/ 0 w 1731146"/>
                  <a:gd name="connsiteY8" fmla="*/ 1232918 h 1517638"/>
                  <a:gd name="connsiteX9" fmla="*/ 266330 w 1731146"/>
                  <a:gd name="connsiteY9" fmla="*/ 955011 h 1517638"/>
                  <a:gd name="connsiteX10" fmla="*/ 281126 w 1731146"/>
                  <a:gd name="connsiteY10" fmla="*/ 620619 h 1517638"/>
                  <a:gd name="connsiteX11" fmla="*/ 0 w 1731146"/>
                  <a:gd name="connsiteY11" fmla="*/ 320232 h 1517638"/>
                  <a:gd name="connsiteX0" fmla="*/ 0 w 1589104"/>
                  <a:gd name="connsiteY0" fmla="*/ 320232 h 1517638"/>
                  <a:gd name="connsiteX1" fmla="*/ 556334 w 1589104"/>
                  <a:gd name="connsiteY1" fmla="*/ 318779 h 1517638"/>
                  <a:gd name="connsiteX2" fmla="*/ 850996 w 1589104"/>
                  <a:gd name="connsiteY2" fmla="*/ 59821 h 1517638"/>
                  <a:gd name="connsiteX3" fmla="*/ 1004876 w 1589104"/>
                  <a:gd name="connsiteY3" fmla="*/ 0 h 1517638"/>
                  <a:gd name="connsiteX4" fmla="*/ 1589104 w 1589104"/>
                  <a:gd name="connsiteY4" fmla="*/ 936373 h 1517638"/>
                  <a:gd name="connsiteX5" fmla="*/ 1010794 w 1589104"/>
                  <a:gd name="connsiteY5" fmla="*/ 1517638 h 1517638"/>
                  <a:gd name="connsiteX6" fmla="*/ 853956 w 1589104"/>
                  <a:gd name="connsiteY6" fmla="*/ 1460778 h 1517638"/>
                  <a:gd name="connsiteX7" fmla="*/ 582967 w 1589104"/>
                  <a:gd name="connsiteY7" fmla="*/ 1233178 h 1517638"/>
                  <a:gd name="connsiteX8" fmla="*/ 0 w 1589104"/>
                  <a:gd name="connsiteY8" fmla="*/ 1232918 h 1517638"/>
                  <a:gd name="connsiteX9" fmla="*/ 266330 w 1589104"/>
                  <a:gd name="connsiteY9" fmla="*/ 955011 h 1517638"/>
                  <a:gd name="connsiteX10" fmla="*/ 281126 w 1589104"/>
                  <a:gd name="connsiteY10" fmla="*/ 620619 h 1517638"/>
                  <a:gd name="connsiteX11" fmla="*/ 0 w 1589104"/>
                  <a:gd name="connsiteY11" fmla="*/ 320232 h 1517638"/>
                  <a:gd name="connsiteX0" fmla="*/ 0 w 1589104"/>
                  <a:gd name="connsiteY0" fmla="*/ 320232 h 1517638"/>
                  <a:gd name="connsiteX1" fmla="*/ 556334 w 1589104"/>
                  <a:gd name="connsiteY1" fmla="*/ 318779 h 1517638"/>
                  <a:gd name="connsiteX2" fmla="*/ 850996 w 1589104"/>
                  <a:gd name="connsiteY2" fmla="*/ 59821 h 1517638"/>
                  <a:gd name="connsiteX3" fmla="*/ 1004876 w 1589104"/>
                  <a:gd name="connsiteY3" fmla="*/ 0 h 1517638"/>
                  <a:gd name="connsiteX4" fmla="*/ 1373080 w 1589104"/>
                  <a:gd name="connsiteY4" fmla="*/ 591026 h 1517638"/>
                  <a:gd name="connsiteX5" fmla="*/ 1589104 w 1589104"/>
                  <a:gd name="connsiteY5" fmla="*/ 936373 h 1517638"/>
                  <a:gd name="connsiteX6" fmla="*/ 1010794 w 1589104"/>
                  <a:gd name="connsiteY6" fmla="*/ 1517638 h 1517638"/>
                  <a:gd name="connsiteX7" fmla="*/ 853956 w 1589104"/>
                  <a:gd name="connsiteY7" fmla="*/ 1460778 h 1517638"/>
                  <a:gd name="connsiteX8" fmla="*/ 582967 w 1589104"/>
                  <a:gd name="connsiteY8" fmla="*/ 1233178 h 1517638"/>
                  <a:gd name="connsiteX9" fmla="*/ 0 w 1589104"/>
                  <a:gd name="connsiteY9" fmla="*/ 1232918 h 1517638"/>
                  <a:gd name="connsiteX10" fmla="*/ 266330 w 1589104"/>
                  <a:gd name="connsiteY10" fmla="*/ 955011 h 1517638"/>
                  <a:gd name="connsiteX11" fmla="*/ 281126 w 1589104"/>
                  <a:gd name="connsiteY11" fmla="*/ 620619 h 1517638"/>
                  <a:gd name="connsiteX12" fmla="*/ 0 w 1589104"/>
                  <a:gd name="connsiteY12" fmla="*/ 320232 h 1517638"/>
                  <a:gd name="connsiteX0" fmla="*/ 0 w 1589104"/>
                  <a:gd name="connsiteY0" fmla="*/ 320232 h 1517638"/>
                  <a:gd name="connsiteX1" fmla="*/ 556334 w 1589104"/>
                  <a:gd name="connsiteY1" fmla="*/ 318779 h 1517638"/>
                  <a:gd name="connsiteX2" fmla="*/ 850996 w 1589104"/>
                  <a:gd name="connsiteY2" fmla="*/ 59821 h 1517638"/>
                  <a:gd name="connsiteX3" fmla="*/ 1004876 w 1589104"/>
                  <a:gd name="connsiteY3" fmla="*/ 0 h 1517638"/>
                  <a:gd name="connsiteX4" fmla="*/ 1583185 w 1589104"/>
                  <a:gd name="connsiteY4" fmla="*/ 596945 h 1517638"/>
                  <a:gd name="connsiteX5" fmla="*/ 1589104 w 1589104"/>
                  <a:gd name="connsiteY5" fmla="*/ 936373 h 1517638"/>
                  <a:gd name="connsiteX6" fmla="*/ 1010794 w 1589104"/>
                  <a:gd name="connsiteY6" fmla="*/ 1517638 h 1517638"/>
                  <a:gd name="connsiteX7" fmla="*/ 853956 w 1589104"/>
                  <a:gd name="connsiteY7" fmla="*/ 1460778 h 1517638"/>
                  <a:gd name="connsiteX8" fmla="*/ 582967 w 1589104"/>
                  <a:gd name="connsiteY8" fmla="*/ 1233178 h 1517638"/>
                  <a:gd name="connsiteX9" fmla="*/ 0 w 1589104"/>
                  <a:gd name="connsiteY9" fmla="*/ 1232918 h 1517638"/>
                  <a:gd name="connsiteX10" fmla="*/ 266330 w 1589104"/>
                  <a:gd name="connsiteY10" fmla="*/ 955011 h 1517638"/>
                  <a:gd name="connsiteX11" fmla="*/ 281126 w 1589104"/>
                  <a:gd name="connsiteY11" fmla="*/ 620619 h 1517638"/>
                  <a:gd name="connsiteX12" fmla="*/ 0 w 1589104"/>
                  <a:gd name="connsiteY12" fmla="*/ 320232 h 1517638"/>
                  <a:gd name="connsiteX0" fmla="*/ 0 w 1592063"/>
                  <a:gd name="connsiteY0" fmla="*/ 320232 h 1517638"/>
                  <a:gd name="connsiteX1" fmla="*/ 556334 w 1592063"/>
                  <a:gd name="connsiteY1" fmla="*/ 318779 h 1517638"/>
                  <a:gd name="connsiteX2" fmla="*/ 850996 w 1592063"/>
                  <a:gd name="connsiteY2" fmla="*/ 59821 h 1517638"/>
                  <a:gd name="connsiteX3" fmla="*/ 1004876 w 1592063"/>
                  <a:gd name="connsiteY3" fmla="*/ 0 h 1517638"/>
                  <a:gd name="connsiteX4" fmla="*/ 1583185 w 1592063"/>
                  <a:gd name="connsiteY4" fmla="*/ 596945 h 1517638"/>
                  <a:gd name="connsiteX5" fmla="*/ 1592063 w 1592063"/>
                  <a:gd name="connsiteY5" fmla="*/ 942292 h 1517638"/>
                  <a:gd name="connsiteX6" fmla="*/ 1010794 w 1592063"/>
                  <a:gd name="connsiteY6" fmla="*/ 1517638 h 1517638"/>
                  <a:gd name="connsiteX7" fmla="*/ 853956 w 1592063"/>
                  <a:gd name="connsiteY7" fmla="*/ 1460778 h 1517638"/>
                  <a:gd name="connsiteX8" fmla="*/ 582967 w 1592063"/>
                  <a:gd name="connsiteY8" fmla="*/ 1233178 h 1517638"/>
                  <a:gd name="connsiteX9" fmla="*/ 0 w 1592063"/>
                  <a:gd name="connsiteY9" fmla="*/ 1232918 h 1517638"/>
                  <a:gd name="connsiteX10" fmla="*/ 266330 w 1592063"/>
                  <a:gd name="connsiteY10" fmla="*/ 955011 h 1517638"/>
                  <a:gd name="connsiteX11" fmla="*/ 281126 w 1592063"/>
                  <a:gd name="connsiteY11" fmla="*/ 620619 h 1517638"/>
                  <a:gd name="connsiteX12" fmla="*/ 0 w 1592063"/>
                  <a:gd name="connsiteY12" fmla="*/ 320232 h 1517638"/>
                  <a:gd name="connsiteX0" fmla="*/ 0 w 1589104"/>
                  <a:gd name="connsiteY0" fmla="*/ 320232 h 1517638"/>
                  <a:gd name="connsiteX1" fmla="*/ 556334 w 1589104"/>
                  <a:gd name="connsiteY1" fmla="*/ 318779 h 1517638"/>
                  <a:gd name="connsiteX2" fmla="*/ 850996 w 1589104"/>
                  <a:gd name="connsiteY2" fmla="*/ 59821 h 1517638"/>
                  <a:gd name="connsiteX3" fmla="*/ 1004876 w 1589104"/>
                  <a:gd name="connsiteY3" fmla="*/ 0 h 1517638"/>
                  <a:gd name="connsiteX4" fmla="*/ 1583185 w 1589104"/>
                  <a:gd name="connsiteY4" fmla="*/ 596945 h 1517638"/>
                  <a:gd name="connsiteX5" fmla="*/ 1589104 w 1589104"/>
                  <a:gd name="connsiteY5" fmla="*/ 948210 h 1517638"/>
                  <a:gd name="connsiteX6" fmla="*/ 1010794 w 1589104"/>
                  <a:gd name="connsiteY6" fmla="*/ 1517638 h 1517638"/>
                  <a:gd name="connsiteX7" fmla="*/ 853956 w 1589104"/>
                  <a:gd name="connsiteY7" fmla="*/ 1460778 h 1517638"/>
                  <a:gd name="connsiteX8" fmla="*/ 582967 w 1589104"/>
                  <a:gd name="connsiteY8" fmla="*/ 1233178 h 1517638"/>
                  <a:gd name="connsiteX9" fmla="*/ 0 w 1589104"/>
                  <a:gd name="connsiteY9" fmla="*/ 1232918 h 1517638"/>
                  <a:gd name="connsiteX10" fmla="*/ 266330 w 1589104"/>
                  <a:gd name="connsiteY10" fmla="*/ 955011 h 1517638"/>
                  <a:gd name="connsiteX11" fmla="*/ 281126 w 1589104"/>
                  <a:gd name="connsiteY11" fmla="*/ 620619 h 1517638"/>
                  <a:gd name="connsiteX12" fmla="*/ 0 w 1589104"/>
                  <a:gd name="connsiteY12" fmla="*/ 320232 h 1517638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1126 w 1589104"/>
                  <a:gd name="connsiteY11" fmla="*/ 620619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32336"/>
                  <a:gd name="connsiteX1" fmla="*/ 556334 w 1589104"/>
                  <a:gd name="connsiteY1" fmla="*/ 318779 h 1532336"/>
                  <a:gd name="connsiteX2" fmla="*/ 850996 w 1589104"/>
                  <a:gd name="connsiteY2" fmla="*/ 59821 h 1532336"/>
                  <a:gd name="connsiteX3" fmla="*/ 1004876 w 1589104"/>
                  <a:gd name="connsiteY3" fmla="*/ 0 h 1532336"/>
                  <a:gd name="connsiteX4" fmla="*/ 1583185 w 1589104"/>
                  <a:gd name="connsiteY4" fmla="*/ 596945 h 1532336"/>
                  <a:gd name="connsiteX5" fmla="*/ 1589104 w 1589104"/>
                  <a:gd name="connsiteY5" fmla="*/ 948210 h 1532336"/>
                  <a:gd name="connsiteX6" fmla="*/ 1013753 w 1589104"/>
                  <a:gd name="connsiteY6" fmla="*/ 1514679 h 1532336"/>
                  <a:gd name="connsiteX7" fmla="*/ 853956 w 1589104"/>
                  <a:gd name="connsiteY7" fmla="*/ 1460778 h 1532336"/>
                  <a:gd name="connsiteX8" fmla="*/ 582967 w 1589104"/>
                  <a:gd name="connsiteY8" fmla="*/ 1233178 h 1532336"/>
                  <a:gd name="connsiteX9" fmla="*/ 0 w 1589104"/>
                  <a:gd name="connsiteY9" fmla="*/ 1232918 h 1532336"/>
                  <a:gd name="connsiteX10" fmla="*/ 266330 w 1589104"/>
                  <a:gd name="connsiteY10" fmla="*/ 955011 h 1532336"/>
                  <a:gd name="connsiteX11" fmla="*/ 287045 w 1589104"/>
                  <a:gd name="connsiteY11" fmla="*/ 611742 h 1532336"/>
                  <a:gd name="connsiteX12" fmla="*/ 0 w 1589104"/>
                  <a:gd name="connsiteY12" fmla="*/ 320232 h 1532336"/>
                  <a:gd name="connsiteX0" fmla="*/ 0 w 1589104"/>
                  <a:gd name="connsiteY0" fmla="*/ 320232 h 1575133"/>
                  <a:gd name="connsiteX1" fmla="*/ 556334 w 1589104"/>
                  <a:gd name="connsiteY1" fmla="*/ 318779 h 1575133"/>
                  <a:gd name="connsiteX2" fmla="*/ 850996 w 1589104"/>
                  <a:gd name="connsiteY2" fmla="*/ 59821 h 1575133"/>
                  <a:gd name="connsiteX3" fmla="*/ 1004876 w 1589104"/>
                  <a:gd name="connsiteY3" fmla="*/ 0 h 1575133"/>
                  <a:gd name="connsiteX4" fmla="*/ 1583185 w 1589104"/>
                  <a:gd name="connsiteY4" fmla="*/ 596945 h 1575133"/>
                  <a:gd name="connsiteX5" fmla="*/ 1589104 w 1589104"/>
                  <a:gd name="connsiteY5" fmla="*/ 948210 h 1575133"/>
                  <a:gd name="connsiteX6" fmla="*/ 1013753 w 1589104"/>
                  <a:gd name="connsiteY6" fmla="*/ 1514679 h 1575133"/>
                  <a:gd name="connsiteX7" fmla="*/ 853956 w 1589104"/>
                  <a:gd name="connsiteY7" fmla="*/ 1460778 h 1575133"/>
                  <a:gd name="connsiteX8" fmla="*/ 582967 w 1589104"/>
                  <a:gd name="connsiteY8" fmla="*/ 1233178 h 1575133"/>
                  <a:gd name="connsiteX9" fmla="*/ 0 w 1589104"/>
                  <a:gd name="connsiteY9" fmla="*/ 1232918 h 1575133"/>
                  <a:gd name="connsiteX10" fmla="*/ 266330 w 1589104"/>
                  <a:gd name="connsiteY10" fmla="*/ 955011 h 1575133"/>
                  <a:gd name="connsiteX11" fmla="*/ 287045 w 1589104"/>
                  <a:gd name="connsiteY11" fmla="*/ 611742 h 1575133"/>
                  <a:gd name="connsiteX12" fmla="*/ 0 w 1589104"/>
                  <a:gd name="connsiteY12" fmla="*/ 320232 h 1575133"/>
                  <a:gd name="connsiteX0" fmla="*/ 0 w 1589104"/>
                  <a:gd name="connsiteY0" fmla="*/ 320232 h 1575133"/>
                  <a:gd name="connsiteX1" fmla="*/ 556334 w 1589104"/>
                  <a:gd name="connsiteY1" fmla="*/ 318779 h 1575133"/>
                  <a:gd name="connsiteX2" fmla="*/ 850996 w 1589104"/>
                  <a:gd name="connsiteY2" fmla="*/ 59821 h 1575133"/>
                  <a:gd name="connsiteX3" fmla="*/ 1004876 w 1589104"/>
                  <a:gd name="connsiteY3" fmla="*/ 0 h 1575133"/>
                  <a:gd name="connsiteX4" fmla="*/ 1583185 w 1589104"/>
                  <a:gd name="connsiteY4" fmla="*/ 596945 h 1575133"/>
                  <a:gd name="connsiteX5" fmla="*/ 1589104 w 1589104"/>
                  <a:gd name="connsiteY5" fmla="*/ 948210 h 1575133"/>
                  <a:gd name="connsiteX6" fmla="*/ 1013753 w 1589104"/>
                  <a:gd name="connsiteY6" fmla="*/ 1514679 h 1575133"/>
                  <a:gd name="connsiteX7" fmla="*/ 853956 w 1589104"/>
                  <a:gd name="connsiteY7" fmla="*/ 1460778 h 1575133"/>
                  <a:gd name="connsiteX8" fmla="*/ 582967 w 1589104"/>
                  <a:gd name="connsiteY8" fmla="*/ 1233178 h 1575133"/>
                  <a:gd name="connsiteX9" fmla="*/ 0 w 1589104"/>
                  <a:gd name="connsiteY9" fmla="*/ 1232918 h 1575133"/>
                  <a:gd name="connsiteX10" fmla="*/ 266330 w 1589104"/>
                  <a:gd name="connsiteY10" fmla="*/ 955011 h 1575133"/>
                  <a:gd name="connsiteX11" fmla="*/ 287045 w 1589104"/>
                  <a:gd name="connsiteY11" fmla="*/ 611742 h 1575133"/>
                  <a:gd name="connsiteX12" fmla="*/ 0 w 1589104"/>
                  <a:gd name="connsiteY12" fmla="*/ 320232 h 1575133"/>
                  <a:gd name="connsiteX0" fmla="*/ 0 w 1589104"/>
                  <a:gd name="connsiteY0" fmla="*/ 320232 h 1575133"/>
                  <a:gd name="connsiteX1" fmla="*/ 556334 w 1589104"/>
                  <a:gd name="connsiteY1" fmla="*/ 318779 h 1575133"/>
                  <a:gd name="connsiteX2" fmla="*/ 850996 w 1589104"/>
                  <a:gd name="connsiteY2" fmla="*/ 59821 h 1575133"/>
                  <a:gd name="connsiteX3" fmla="*/ 1004876 w 1589104"/>
                  <a:gd name="connsiteY3" fmla="*/ 0 h 1575133"/>
                  <a:gd name="connsiteX4" fmla="*/ 1583185 w 1589104"/>
                  <a:gd name="connsiteY4" fmla="*/ 596945 h 1575133"/>
                  <a:gd name="connsiteX5" fmla="*/ 1589104 w 1589104"/>
                  <a:gd name="connsiteY5" fmla="*/ 948210 h 1575133"/>
                  <a:gd name="connsiteX6" fmla="*/ 1013753 w 1589104"/>
                  <a:gd name="connsiteY6" fmla="*/ 1514679 h 1575133"/>
                  <a:gd name="connsiteX7" fmla="*/ 853956 w 1589104"/>
                  <a:gd name="connsiteY7" fmla="*/ 1460778 h 1575133"/>
                  <a:gd name="connsiteX8" fmla="*/ 582967 w 1589104"/>
                  <a:gd name="connsiteY8" fmla="*/ 1233178 h 1575133"/>
                  <a:gd name="connsiteX9" fmla="*/ 0 w 1589104"/>
                  <a:gd name="connsiteY9" fmla="*/ 1232918 h 1575133"/>
                  <a:gd name="connsiteX10" fmla="*/ 266330 w 1589104"/>
                  <a:gd name="connsiteY10" fmla="*/ 955011 h 1575133"/>
                  <a:gd name="connsiteX11" fmla="*/ 287045 w 1589104"/>
                  <a:gd name="connsiteY11" fmla="*/ 611742 h 1575133"/>
                  <a:gd name="connsiteX12" fmla="*/ 0 w 1589104"/>
                  <a:gd name="connsiteY12" fmla="*/ 320232 h 1575133"/>
                  <a:gd name="connsiteX0" fmla="*/ 0 w 1589104"/>
                  <a:gd name="connsiteY0" fmla="*/ 320232 h 1575133"/>
                  <a:gd name="connsiteX1" fmla="*/ 556334 w 1589104"/>
                  <a:gd name="connsiteY1" fmla="*/ 318779 h 1575133"/>
                  <a:gd name="connsiteX2" fmla="*/ 850996 w 1589104"/>
                  <a:gd name="connsiteY2" fmla="*/ 59821 h 1575133"/>
                  <a:gd name="connsiteX3" fmla="*/ 1004876 w 1589104"/>
                  <a:gd name="connsiteY3" fmla="*/ 0 h 1575133"/>
                  <a:gd name="connsiteX4" fmla="*/ 1583185 w 1589104"/>
                  <a:gd name="connsiteY4" fmla="*/ 596945 h 1575133"/>
                  <a:gd name="connsiteX5" fmla="*/ 1589104 w 1589104"/>
                  <a:gd name="connsiteY5" fmla="*/ 948210 h 1575133"/>
                  <a:gd name="connsiteX6" fmla="*/ 1013753 w 1589104"/>
                  <a:gd name="connsiteY6" fmla="*/ 1514679 h 1575133"/>
                  <a:gd name="connsiteX7" fmla="*/ 853956 w 1589104"/>
                  <a:gd name="connsiteY7" fmla="*/ 1460778 h 1575133"/>
                  <a:gd name="connsiteX8" fmla="*/ 582967 w 1589104"/>
                  <a:gd name="connsiteY8" fmla="*/ 1233178 h 1575133"/>
                  <a:gd name="connsiteX9" fmla="*/ 0 w 1589104"/>
                  <a:gd name="connsiteY9" fmla="*/ 1232918 h 1575133"/>
                  <a:gd name="connsiteX10" fmla="*/ 266330 w 1589104"/>
                  <a:gd name="connsiteY10" fmla="*/ 955011 h 1575133"/>
                  <a:gd name="connsiteX11" fmla="*/ 287045 w 1589104"/>
                  <a:gd name="connsiteY11" fmla="*/ 611742 h 1575133"/>
                  <a:gd name="connsiteX12" fmla="*/ 0 w 1589104"/>
                  <a:gd name="connsiteY12" fmla="*/ 320232 h 1575133"/>
                  <a:gd name="connsiteX0" fmla="*/ 0 w 1589104"/>
                  <a:gd name="connsiteY0" fmla="*/ 354510 h 1609411"/>
                  <a:gd name="connsiteX1" fmla="*/ 556334 w 1589104"/>
                  <a:gd name="connsiteY1" fmla="*/ 353057 h 1609411"/>
                  <a:gd name="connsiteX2" fmla="*/ 850996 w 1589104"/>
                  <a:gd name="connsiteY2" fmla="*/ 94099 h 1609411"/>
                  <a:gd name="connsiteX3" fmla="*/ 1004876 w 1589104"/>
                  <a:gd name="connsiteY3" fmla="*/ 34278 h 1609411"/>
                  <a:gd name="connsiteX4" fmla="*/ 1583185 w 1589104"/>
                  <a:gd name="connsiteY4" fmla="*/ 631223 h 1609411"/>
                  <a:gd name="connsiteX5" fmla="*/ 1589104 w 1589104"/>
                  <a:gd name="connsiteY5" fmla="*/ 982488 h 1609411"/>
                  <a:gd name="connsiteX6" fmla="*/ 1013753 w 1589104"/>
                  <a:gd name="connsiteY6" fmla="*/ 1548957 h 1609411"/>
                  <a:gd name="connsiteX7" fmla="*/ 853956 w 1589104"/>
                  <a:gd name="connsiteY7" fmla="*/ 1495056 h 1609411"/>
                  <a:gd name="connsiteX8" fmla="*/ 582967 w 1589104"/>
                  <a:gd name="connsiteY8" fmla="*/ 1267456 h 1609411"/>
                  <a:gd name="connsiteX9" fmla="*/ 0 w 1589104"/>
                  <a:gd name="connsiteY9" fmla="*/ 1267196 h 1609411"/>
                  <a:gd name="connsiteX10" fmla="*/ 266330 w 1589104"/>
                  <a:gd name="connsiteY10" fmla="*/ 989289 h 1609411"/>
                  <a:gd name="connsiteX11" fmla="*/ 287045 w 1589104"/>
                  <a:gd name="connsiteY11" fmla="*/ 646020 h 1609411"/>
                  <a:gd name="connsiteX12" fmla="*/ 0 w 1589104"/>
                  <a:gd name="connsiteY12" fmla="*/ 354510 h 1609411"/>
                  <a:gd name="connsiteX0" fmla="*/ 0 w 1589104"/>
                  <a:gd name="connsiteY0" fmla="*/ 354510 h 1609411"/>
                  <a:gd name="connsiteX1" fmla="*/ 556334 w 1589104"/>
                  <a:gd name="connsiteY1" fmla="*/ 353057 h 1609411"/>
                  <a:gd name="connsiteX2" fmla="*/ 850996 w 1589104"/>
                  <a:gd name="connsiteY2" fmla="*/ 94099 h 1609411"/>
                  <a:gd name="connsiteX3" fmla="*/ 1004876 w 1589104"/>
                  <a:gd name="connsiteY3" fmla="*/ 34278 h 1609411"/>
                  <a:gd name="connsiteX4" fmla="*/ 1577267 w 1589104"/>
                  <a:gd name="connsiteY4" fmla="*/ 619386 h 1609411"/>
                  <a:gd name="connsiteX5" fmla="*/ 1589104 w 1589104"/>
                  <a:gd name="connsiteY5" fmla="*/ 982488 h 1609411"/>
                  <a:gd name="connsiteX6" fmla="*/ 1013753 w 1589104"/>
                  <a:gd name="connsiteY6" fmla="*/ 1548957 h 1609411"/>
                  <a:gd name="connsiteX7" fmla="*/ 853956 w 1589104"/>
                  <a:gd name="connsiteY7" fmla="*/ 1495056 h 1609411"/>
                  <a:gd name="connsiteX8" fmla="*/ 582967 w 1589104"/>
                  <a:gd name="connsiteY8" fmla="*/ 1267456 h 1609411"/>
                  <a:gd name="connsiteX9" fmla="*/ 0 w 1589104"/>
                  <a:gd name="connsiteY9" fmla="*/ 1267196 h 1609411"/>
                  <a:gd name="connsiteX10" fmla="*/ 266330 w 1589104"/>
                  <a:gd name="connsiteY10" fmla="*/ 989289 h 1609411"/>
                  <a:gd name="connsiteX11" fmla="*/ 287045 w 1589104"/>
                  <a:gd name="connsiteY11" fmla="*/ 646020 h 1609411"/>
                  <a:gd name="connsiteX12" fmla="*/ 0 w 1589104"/>
                  <a:gd name="connsiteY12" fmla="*/ 354510 h 1609411"/>
                  <a:gd name="connsiteX0" fmla="*/ 0 w 1643112"/>
                  <a:gd name="connsiteY0" fmla="*/ 354510 h 1609411"/>
                  <a:gd name="connsiteX1" fmla="*/ 556334 w 1643112"/>
                  <a:gd name="connsiteY1" fmla="*/ 353057 h 1609411"/>
                  <a:gd name="connsiteX2" fmla="*/ 850996 w 1643112"/>
                  <a:gd name="connsiteY2" fmla="*/ 94099 h 1609411"/>
                  <a:gd name="connsiteX3" fmla="*/ 1004876 w 1643112"/>
                  <a:gd name="connsiteY3" fmla="*/ 34278 h 1609411"/>
                  <a:gd name="connsiteX4" fmla="*/ 1577267 w 1643112"/>
                  <a:gd name="connsiteY4" fmla="*/ 619386 h 1609411"/>
                  <a:gd name="connsiteX5" fmla="*/ 1589104 w 1643112"/>
                  <a:gd name="connsiteY5" fmla="*/ 982488 h 1609411"/>
                  <a:gd name="connsiteX6" fmla="*/ 1013753 w 1643112"/>
                  <a:gd name="connsiteY6" fmla="*/ 1548957 h 1609411"/>
                  <a:gd name="connsiteX7" fmla="*/ 853956 w 1643112"/>
                  <a:gd name="connsiteY7" fmla="*/ 1495056 h 1609411"/>
                  <a:gd name="connsiteX8" fmla="*/ 582967 w 1643112"/>
                  <a:gd name="connsiteY8" fmla="*/ 1267456 h 1609411"/>
                  <a:gd name="connsiteX9" fmla="*/ 0 w 1643112"/>
                  <a:gd name="connsiteY9" fmla="*/ 1267196 h 1609411"/>
                  <a:gd name="connsiteX10" fmla="*/ 266330 w 1643112"/>
                  <a:gd name="connsiteY10" fmla="*/ 989289 h 1609411"/>
                  <a:gd name="connsiteX11" fmla="*/ 287045 w 1643112"/>
                  <a:gd name="connsiteY11" fmla="*/ 646020 h 1609411"/>
                  <a:gd name="connsiteX12" fmla="*/ 0 w 1643112"/>
                  <a:gd name="connsiteY12" fmla="*/ 354510 h 1609411"/>
                  <a:gd name="connsiteX0" fmla="*/ 0 w 1669115"/>
                  <a:gd name="connsiteY0" fmla="*/ 354510 h 1609411"/>
                  <a:gd name="connsiteX1" fmla="*/ 556334 w 1669115"/>
                  <a:gd name="connsiteY1" fmla="*/ 353057 h 1609411"/>
                  <a:gd name="connsiteX2" fmla="*/ 850996 w 1669115"/>
                  <a:gd name="connsiteY2" fmla="*/ 94099 h 1609411"/>
                  <a:gd name="connsiteX3" fmla="*/ 1004876 w 1669115"/>
                  <a:gd name="connsiteY3" fmla="*/ 34278 h 1609411"/>
                  <a:gd name="connsiteX4" fmla="*/ 1577267 w 1669115"/>
                  <a:gd name="connsiteY4" fmla="*/ 619386 h 1609411"/>
                  <a:gd name="connsiteX5" fmla="*/ 1589104 w 1669115"/>
                  <a:gd name="connsiteY5" fmla="*/ 982488 h 1609411"/>
                  <a:gd name="connsiteX6" fmla="*/ 1013753 w 1669115"/>
                  <a:gd name="connsiteY6" fmla="*/ 1548957 h 1609411"/>
                  <a:gd name="connsiteX7" fmla="*/ 853956 w 1669115"/>
                  <a:gd name="connsiteY7" fmla="*/ 1495056 h 1609411"/>
                  <a:gd name="connsiteX8" fmla="*/ 582967 w 1669115"/>
                  <a:gd name="connsiteY8" fmla="*/ 1267456 h 1609411"/>
                  <a:gd name="connsiteX9" fmla="*/ 0 w 1669115"/>
                  <a:gd name="connsiteY9" fmla="*/ 1267196 h 1609411"/>
                  <a:gd name="connsiteX10" fmla="*/ 266330 w 1669115"/>
                  <a:gd name="connsiteY10" fmla="*/ 989289 h 1609411"/>
                  <a:gd name="connsiteX11" fmla="*/ 287045 w 1669115"/>
                  <a:gd name="connsiteY11" fmla="*/ 646020 h 1609411"/>
                  <a:gd name="connsiteX12" fmla="*/ 0 w 1669115"/>
                  <a:gd name="connsiteY12" fmla="*/ 354510 h 1609411"/>
                  <a:gd name="connsiteX0" fmla="*/ 0 w 1671177"/>
                  <a:gd name="connsiteY0" fmla="*/ 354510 h 1609411"/>
                  <a:gd name="connsiteX1" fmla="*/ 556334 w 1671177"/>
                  <a:gd name="connsiteY1" fmla="*/ 353057 h 1609411"/>
                  <a:gd name="connsiteX2" fmla="*/ 850996 w 1671177"/>
                  <a:gd name="connsiteY2" fmla="*/ 94099 h 1609411"/>
                  <a:gd name="connsiteX3" fmla="*/ 1004876 w 1671177"/>
                  <a:gd name="connsiteY3" fmla="*/ 34278 h 1609411"/>
                  <a:gd name="connsiteX4" fmla="*/ 1577267 w 1671177"/>
                  <a:gd name="connsiteY4" fmla="*/ 619386 h 1609411"/>
                  <a:gd name="connsiteX5" fmla="*/ 1589104 w 1671177"/>
                  <a:gd name="connsiteY5" fmla="*/ 982488 h 1609411"/>
                  <a:gd name="connsiteX6" fmla="*/ 1013753 w 1671177"/>
                  <a:gd name="connsiteY6" fmla="*/ 1548957 h 1609411"/>
                  <a:gd name="connsiteX7" fmla="*/ 853956 w 1671177"/>
                  <a:gd name="connsiteY7" fmla="*/ 1495056 h 1609411"/>
                  <a:gd name="connsiteX8" fmla="*/ 582967 w 1671177"/>
                  <a:gd name="connsiteY8" fmla="*/ 1267456 h 1609411"/>
                  <a:gd name="connsiteX9" fmla="*/ 0 w 1671177"/>
                  <a:gd name="connsiteY9" fmla="*/ 1267196 h 1609411"/>
                  <a:gd name="connsiteX10" fmla="*/ 266330 w 1671177"/>
                  <a:gd name="connsiteY10" fmla="*/ 989289 h 1609411"/>
                  <a:gd name="connsiteX11" fmla="*/ 287045 w 1671177"/>
                  <a:gd name="connsiteY11" fmla="*/ 646020 h 1609411"/>
                  <a:gd name="connsiteX12" fmla="*/ 0 w 1671177"/>
                  <a:gd name="connsiteY12" fmla="*/ 354510 h 160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71177" h="1609411">
                    <a:moveTo>
                      <a:pt x="0" y="354510"/>
                    </a:moveTo>
                    <a:lnTo>
                      <a:pt x="556334" y="353057"/>
                    </a:lnTo>
                    <a:cubicBezTo>
                      <a:pt x="746291" y="355515"/>
                      <a:pt x="856347" y="257358"/>
                      <a:pt x="850996" y="94099"/>
                    </a:cubicBezTo>
                    <a:cubicBezTo>
                      <a:pt x="849023" y="-2780"/>
                      <a:pt x="929910" y="-28640"/>
                      <a:pt x="1004876" y="34278"/>
                    </a:cubicBezTo>
                    <a:lnTo>
                      <a:pt x="1577267" y="619386"/>
                    </a:lnTo>
                    <a:cubicBezTo>
                      <a:pt x="1720296" y="767053"/>
                      <a:pt x="1679854" y="873291"/>
                      <a:pt x="1589104" y="982488"/>
                    </a:cubicBezTo>
                    <a:lnTo>
                      <a:pt x="1013753" y="1548957"/>
                    </a:lnTo>
                    <a:cubicBezTo>
                      <a:pt x="927935" y="1643440"/>
                      <a:pt x="868752" y="1628432"/>
                      <a:pt x="853956" y="1495056"/>
                    </a:cubicBezTo>
                    <a:cubicBezTo>
                      <a:pt x="849443" y="1377760"/>
                      <a:pt x="794625" y="1269343"/>
                      <a:pt x="582967" y="1267456"/>
                    </a:cubicBezTo>
                    <a:lnTo>
                      <a:pt x="0" y="1267196"/>
                    </a:lnTo>
                    <a:lnTo>
                      <a:pt x="266330" y="989289"/>
                    </a:lnTo>
                    <a:cubicBezTo>
                      <a:pt x="347215" y="886703"/>
                      <a:pt x="398509" y="775239"/>
                      <a:pt x="287045" y="646020"/>
                    </a:cubicBezTo>
                    <a:lnTo>
                      <a:pt x="0" y="354510"/>
                    </a:lnTo>
                    <a:close/>
                  </a:path>
                </a:pathLst>
              </a:custGeom>
              <a:solidFill>
                <a:srgbClr val="4EC0A5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77" name="TextBox 30">
              <a:extLst>
                <a:ext uri="{FF2B5EF4-FFF2-40B4-BE49-F238E27FC236}">
                  <a16:creationId xmlns:a16="http://schemas.microsoft.com/office/drawing/2014/main" id="{7D65DA95-DC35-49B7-AB89-BEBD5AF971E3}"/>
                </a:ext>
              </a:extLst>
            </p:cNvPr>
            <p:cNvSpPr txBox="1"/>
            <p:nvPr/>
          </p:nvSpPr>
          <p:spPr>
            <a:xfrm>
              <a:off x="5583001" y="2754805"/>
              <a:ext cx="5565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itchFamily="34" charset="0"/>
                  <a:ea typeface="宋体" panose="02010600030101010101" pitchFamily="2" charset="-122"/>
                </a:rPr>
                <a:t>04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B12B2727-365E-4CA1-AD49-13435E1F9A5D}"/>
              </a:ext>
            </a:extLst>
          </p:cNvPr>
          <p:cNvGrpSpPr/>
          <p:nvPr/>
        </p:nvGrpSpPr>
        <p:grpSpPr>
          <a:xfrm>
            <a:off x="4971420" y="2625028"/>
            <a:ext cx="2360830" cy="1806496"/>
            <a:chOff x="3687510" y="2211710"/>
            <a:chExt cx="1773781" cy="1609411"/>
          </a:xfrm>
        </p:grpSpPr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2F7730AF-5BFE-4CEF-803A-6D01BB143CFF}"/>
                </a:ext>
              </a:extLst>
            </p:cNvPr>
            <p:cNvGrpSpPr/>
            <p:nvPr/>
          </p:nvGrpSpPr>
          <p:grpSpPr>
            <a:xfrm>
              <a:off x="3687510" y="2211710"/>
              <a:ext cx="1773781" cy="1609411"/>
              <a:chOff x="1074198" y="2188917"/>
              <a:chExt cx="1773781" cy="1609411"/>
            </a:xfrm>
          </p:grpSpPr>
          <p:sp>
            <p:nvSpPr>
              <p:cNvPr id="83" name="右箭头 55">
                <a:extLst>
                  <a:ext uri="{FF2B5EF4-FFF2-40B4-BE49-F238E27FC236}">
                    <a16:creationId xmlns:a16="http://schemas.microsoft.com/office/drawing/2014/main" id="{F39F4EDB-5897-4AC6-8A00-E3EFAD0121DB}"/>
                  </a:ext>
                </a:extLst>
              </p:cNvPr>
              <p:cNvSpPr/>
              <p:nvPr/>
            </p:nvSpPr>
            <p:spPr>
              <a:xfrm>
                <a:off x="1176802" y="2551604"/>
                <a:ext cx="1671177" cy="911035"/>
              </a:xfrm>
              <a:custGeom>
                <a:avLst/>
                <a:gdLst/>
                <a:ahLst/>
                <a:cxnLst/>
                <a:rect l="l" t="t" r="r" b="b"/>
                <a:pathLst>
                  <a:path w="1671177" h="911035">
                    <a:moveTo>
                      <a:pt x="3880" y="0"/>
                    </a:moveTo>
                    <a:lnTo>
                      <a:pt x="1322002" y="0"/>
                    </a:lnTo>
                    <a:lnTo>
                      <a:pt x="1577267" y="260936"/>
                    </a:lnTo>
                    <a:cubicBezTo>
                      <a:pt x="1720296" y="408603"/>
                      <a:pt x="1679854" y="514841"/>
                      <a:pt x="1589104" y="624038"/>
                    </a:cubicBezTo>
                    <a:lnTo>
                      <a:pt x="1297607" y="911035"/>
                    </a:lnTo>
                    <a:lnTo>
                      <a:pt x="609562" y="911035"/>
                    </a:lnTo>
                    <a:cubicBezTo>
                      <a:pt x="601030" y="909370"/>
                      <a:pt x="592146" y="909088"/>
                      <a:pt x="582967" y="909006"/>
                    </a:cubicBezTo>
                    <a:lnTo>
                      <a:pt x="0" y="908746"/>
                    </a:lnTo>
                    <a:lnTo>
                      <a:pt x="266330" y="630839"/>
                    </a:lnTo>
                    <a:cubicBezTo>
                      <a:pt x="347215" y="528253"/>
                      <a:pt x="398509" y="416789"/>
                      <a:pt x="287045" y="287570"/>
                    </a:cubicBezTo>
                    <a:close/>
                  </a:path>
                </a:pathLst>
              </a:custGeom>
              <a:solidFill>
                <a:sysClr val="windowText" lastClr="000000">
                  <a:alpha val="15000"/>
                </a:sysClr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4" name="右箭头 55">
                <a:extLst>
                  <a:ext uri="{FF2B5EF4-FFF2-40B4-BE49-F238E27FC236}">
                    <a16:creationId xmlns:a16="http://schemas.microsoft.com/office/drawing/2014/main" id="{EBAB0F61-EC29-4DC8-B4A9-27B2939AA65A}"/>
                  </a:ext>
                </a:extLst>
              </p:cNvPr>
              <p:cNvSpPr/>
              <p:nvPr/>
            </p:nvSpPr>
            <p:spPr>
              <a:xfrm>
                <a:off x="1074198" y="2188917"/>
                <a:ext cx="1671177" cy="1609411"/>
              </a:xfrm>
              <a:custGeom>
                <a:avLst/>
                <a:gdLst>
                  <a:gd name="connsiteX0" fmla="*/ 0 w 1731146"/>
                  <a:gd name="connsiteY0" fmla="*/ 355742 h 1624170"/>
                  <a:gd name="connsiteX1" fmla="*/ 892425 w 1731146"/>
                  <a:gd name="connsiteY1" fmla="*/ 355742 h 1624170"/>
                  <a:gd name="connsiteX2" fmla="*/ 892425 w 1731146"/>
                  <a:gd name="connsiteY2" fmla="*/ 0 h 1624170"/>
                  <a:gd name="connsiteX3" fmla="*/ 1731146 w 1731146"/>
                  <a:gd name="connsiteY3" fmla="*/ 812085 h 1624170"/>
                  <a:gd name="connsiteX4" fmla="*/ 892425 w 1731146"/>
                  <a:gd name="connsiteY4" fmla="*/ 1624170 h 1624170"/>
                  <a:gd name="connsiteX5" fmla="*/ 892425 w 1731146"/>
                  <a:gd name="connsiteY5" fmla="*/ 1268428 h 1624170"/>
                  <a:gd name="connsiteX6" fmla="*/ 0 w 1731146"/>
                  <a:gd name="connsiteY6" fmla="*/ 1268428 h 1624170"/>
                  <a:gd name="connsiteX7" fmla="*/ 0 w 1731146"/>
                  <a:gd name="connsiteY7" fmla="*/ 355742 h 1624170"/>
                  <a:gd name="connsiteX0" fmla="*/ 0 w 1731146"/>
                  <a:gd name="connsiteY0" fmla="*/ 355742 h 1624170"/>
                  <a:gd name="connsiteX1" fmla="*/ 508986 w 1731146"/>
                  <a:gd name="connsiteY1" fmla="*/ 351329 h 1624170"/>
                  <a:gd name="connsiteX2" fmla="*/ 892425 w 1731146"/>
                  <a:gd name="connsiteY2" fmla="*/ 355742 h 1624170"/>
                  <a:gd name="connsiteX3" fmla="*/ 892425 w 1731146"/>
                  <a:gd name="connsiteY3" fmla="*/ 0 h 1624170"/>
                  <a:gd name="connsiteX4" fmla="*/ 1731146 w 1731146"/>
                  <a:gd name="connsiteY4" fmla="*/ 812085 h 1624170"/>
                  <a:gd name="connsiteX5" fmla="*/ 892425 w 1731146"/>
                  <a:gd name="connsiteY5" fmla="*/ 1624170 h 1624170"/>
                  <a:gd name="connsiteX6" fmla="*/ 892425 w 1731146"/>
                  <a:gd name="connsiteY6" fmla="*/ 1268428 h 1624170"/>
                  <a:gd name="connsiteX7" fmla="*/ 0 w 1731146"/>
                  <a:gd name="connsiteY7" fmla="*/ 1268428 h 1624170"/>
                  <a:gd name="connsiteX8" fmla="*/ 0 w 1731146"/>
                  <a:gd name="connsiteY8" fmla="*/ 355742 h 1624170"/>
                  <a:gd name="connsiteX0" fmla="*/ 0 w 1731146"/>
                  <a:gd name="connsiteY0" fmla="*/ 355742 h 1624170"/>
                  <a:gd name="connsiteX1" fmla="*/ 556334 w 1731146"/>
                  <a:gd name="connsiteY1" fmla="*/ 354289 h 1624170"/>
                  <a:gd name="connsiteX2" fmla="*/ 892425 w 1731146"/>
                  <a:gd name="connsiteY2" fmla="*/ 355742 h 1624170"/>
                  <a:gd name="connsiteX3" fmla="*/ 892425 w 1731146"/>
                  <a:gd name="connsiteY3" fmla="*/ 0 h 1624170"/>
                  <a:gd name="connsiteX4" fmla="*/ 1731146 w 1731146"/>
                  <a:gd name="connsiteY4" fmla="*/ 812085 h 1624170"/>
                  <a:gd name="connsiteX5" fmla="*/ 892425 w 1731146"/>
                  <a:gd name="connsiteY5" fmla="*/ 1624170 h 1624170"/>
                  <a:gd name="connsiteX6" fmla="*/ 892425 w 1731146"/>
                  <a:gd name="connsiteY6" fmla="*/ 1268428 h 1624170"/>
                  <a:gd name="connsiteX7" fmla="*/ 0 w 1731146"/>
                  <a:gd name="connsiteY7" fmla="*/ 1268428 h 1624170"/>
                  <a:gd name="connsiteX8" fmla="*/ 0 w 1731146"/>
                  <a:gd name="connsiteY8" fmla="*/ 355742 h 1624170"/>
                  <a:gd name="connsiteX0" fmla="*/ 0 w 1731146"/>
                  <a:gd name="connsiteY0" fmla="*/ 355742 h 1624170"/>
                  <a:gd name="connsiteX1" fmla="*/ 556334 w 1731146"/>
                  <a:gd name="connsiteY1" fmla="*/ 354289 h 1624170"/>
                  <a:gd name="connsiteX2" fmla="*/ 848037 w 1731146"/>
                  <a:gd name="connsiteY2" fmla="*/ 127882 h 1624170"/>
                  <a:gd name="connsiteX3" fmla="*/ 892425 w 1731146"/>
                  <a:gd name="connsiteY3" fmla="*/ 0 h 1624170"/>
                  <a:gd name="connsiteX4" fmla="*/ 1731146 w 1731146"/>
                  <a:gd name="connsiteY4" fmla="*/ 812085 h 1624170"/>
                  <a:gd name="connsiteX5" fmla="*/ 892425 w 1731146"/>
                  <a:gd name="connsiteY5" fmla="*/ 1624170 h 1624170"/>
                  <a:gd name="connsiteX6" fmla="*/ 892425 w 1731146"/>
                  <a:gd name="connsiteY6" fmla="*/ 1268428 h 1624170"/>
                  <a:gd name="connsiteX7" fmla="*/ 0 w 1731146"/>
                  <a:gd name="connsiteY7" fmla="*/ 1268428 h 1624170"/>
                  <a:gd name="connsiteX8" fmla="*/ 0 w 1731146"/>
                  <a:gd name="connsiteY8" fmla="*/ 355742 h 162417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48037 w 1731146"/>
                  <a:gd name="connsiteY2" fmla="*/ 92372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0 w 1731146"/>
                  <a:gd name="connsiteY8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0 w 1731146"/>
                  <a:gd name="connsiteY8" fmla="*/ 320232 h 1588660"/>
                  <a:gd name="connsiteX0" fmla="*/ 2959 w 1734105"/>
                  <a:gd name="connsiteY0" fmla="*/ 320232 h 1588660"/>
                  <a:gd name="connsiteX1" fmla="*/ 559293 w 1734105"/>
                  <a:gd name="connsiteY1" fmla="*/ 318779 h 1588660"/>
                  <a:gd name="connsiteX2" fmla="*/ 853955 w 1734105"/>
                  <a:gd name="connsiteY2" fmla="*/ 59821 h 1588660"/>
                  <a:gd name="connsiteX3" fmla="*/ 1007835 w 1734105"/>
                  <a:gd name="connsiteY3" fmla="*/ 0 h 1588660"/>
                  <a:gd name="connsiteX4" fmla="*/ 1734105 w 1734105"/>
                  <a:gd name="connsiteY4" fmla="*/ 776575 h 1588660"/>
                  <a:gd name="connsiteX5" fmla="*/ 895384 w 1734105"/>
                  <a:gd name="connsiteY5" fmla="*/ 1588660 h 1588660"/>
                  <a:gd name="connsiteX6" fmla="*/ 895384 w 1734105"/>
                  <a:gd name="connsiteY6" fmla="*/ 1232918 h 1588660"/>
                  <a:gd name="connsiteX7" fmla="*/ 2959 w 1734105"/>
                  <a:gd name="connsiteY7" fmla="*/ 1232918 h 1588660"/>
                  <a:gd name="connsiteX8" fmla="*/ 0 w 1734105"/>
                  <a:gd name="connsiteY8" fmla="*/ 576230 h 1588660"/>
                  <a:gd name="connsiteX9" fmla="*/ 2959 w 1734105"/>
                  <a:gd name="connsiteY9" fmla="*/ 320232 h 1588660"/>
                  <a:gd name="connsiteX0" fmla="*/ 3 w 1731149"/>
                  <a:gd name="connsiteY0" fmla="*/ 320232 h 1588660"/>
                  <a:gd name="connsiteX1" fmla="*/ 556337 w 1731149"/>
                  <a:gd name="connsiteY1" fmla="*/ 318779 h 1588660"/>
                  <a:gd name="connsiteX2" fmla="*/ 850999 w 1731149"/>
                  <a:gd name="connsiteY2" fmla="*/ 59821 h 1588660"/>
                  <a:gd name="connsiteX3" fmla="*/ 1004879 w 1731149"/>
                  <a:gd name="connsiteY3" fmla="*/ 0 h 1588660"/>
                  <a:gd name="connsiteX4" fmla="*/ 1731149 w 1731149"/>
                  <a:gd name="connsiteY4" fmla="*/ 776575 h 1588660"/>
                  <a:gd name="connsiteX5" fmla="*/ 892428 w 1731149"/>
                  <a:gd name="connsiteY5" fmla="*/ 1588660 h 1588660"/>
                  <a:gd name="connsiteX6" fmla="*/ 892428 w 1731149"/>
                  <a:gd name="connsiteY6" fmla="*/ 1232918 h 1588660"/>
                  <a:gd name="connsiteX7" fmla="*/ 3 w 1731149"/>
                  <a:gd name="connsiteY7" fmla="*/ 1232918 h 1588660"/>
                  <a:gd name="connsiteX8" fmla="*/ 275211 w 1731149"/>
                  <a:gd name="connsiteY8" fmla="*/ 617659 h 1588660"/>
                  <a:gd name="connsiteX9" fmla="*/ 3 w 1731149"/>
                  <a:gd name="connsiteY9" fmla="*/ 320232 h 1588660"/>
                  <a:gd name="connsiteX0" fmla="*/ 3 w 1731149"/>
                  <a:gd name="connsiteY0" fmla="*/ 320232 h 1588660"/>
                  <a:gd name="connsiteX1" fmla="*/ 556337 w 1731149"/>
                  <a:gd name="connsiteY1" fmla="*/ 318779 h 1588660"/>
                  <a:gd name="connsiteX2" fmla="*/ 850999 w 1731149"/>
                  <a:gd name="connsiteY2" fmla="*/ 59821 h 1588660"/>
                  <a:gd name="connsiteX3" fmla="*/ 1004879 w 1731149"/>
                  <a:gd name="connsiteY3" fmla="*/ 0 h 1588660"/>
                  <a:gd name="connsiteX4" fmla="*/ 1731149 w 1731149"/>
                  <a:gd name="connsiteY4" fmla="*/ 776575 h 1588660"/>
                  <a:gd name="connsiteX5" fmla="*/ 892428 w 1731149"/>
                  <a:gd name="connsiteY5" fmla="*/ 1588660 h 1588660"/>
                  <a:gd name="connsiteX6" fmla="*/ 892428 w 1731149"/>
                  <a:gd name="connsiteY6" fmla="*/ 1232918 h 1588660"/>
                  <a:gd name="connsiteX7" fmla="*/ 3 w 1731149"/>
                  <a:gd name="connsiteY7" fmla="*/ 1232918 h 1588660"/>
                  <a:gd name="connsiteX8" fmla="*/ 275211 w 1731149"/>
                  <a:gd name="connsiteY8" fmla="*/ 617659 h 1588660"/>
                  <a:gd name="connsiteX9" fmla="*/ 3 w 1731149"/>
                  <a:gd name="connsiteY9" fmla="*/ 320232 h 1588660"/>
                  <a:gd name="connsiteX0" fmla="*/ 5 w 1731151"/>
                  <a:gd name="connsiteY0" fmla="*/ 320232 h 1588660"/>
                  <a:gd name="connsiteX1" fmla="*/ 556339 w 1731151"/>
                  <a:gd name="connsiteY1" fmla="*/ 318779 h 1588660"/>
                  <a:gd name="connsiteX2" fmla="*/ 851001 w 1731151"/>
                  <a:gd name="connsiteY2" fmla="*/ 59821 h 1588660"/>
                  <a:gd name="connsiteX3" fmla="*/ 1004881 w 1731151"/>
                  <a:gd name="connsiteY3" fmla="*/ 0 h 1588660"/>
                  <a:gd name="connsiteX4" fmla="*/ 1731151 w 1731151"/>
                  <a:gd name="connsiteY4" fmla="*/ 776575 h 1588660"/>
                  <a:gd name="connsiteX5" fmla="*/ 892430 w 1731151"/>
                  <a:gd name="connsiteY5" fmla="*/ 1588660 h 1588660"/>
                  <a:gd name="connsiteX6" fmla="*/ 892430 w 1731151"/>
                  <a:gd name="connsiteY6" fmla="*/ 1232918 h 1588660"/>
                  <a:gd name="connsiteX7" fmla="*/ 5 w 1731151"/>
                  <a:gd name="connsiteY7" fmla="*/ 1232918 h 1588660"/>
                  <a:gd name="connsiteX8" fmla="*/ 275213 w 1731151"/>
                  <a:gd name="connsiteY8" fmla="*/ 617659 h 1588660"/>
                  <a:gd name="connsiteX9" fmla="*/ 5 w 1731151"/>
                  <a:gd name="connsiteY9" fmla="*/ 320232 h 1588660"/>
                  <a:gd name="connsiteX0" fmla="*/ 5 w 1731151"/>
                  <a:gd name="connsiteY0" fmla="*/ 320232 h 1588660"/>
                  <a:gd name="connsiteX1" fmla="*/ 556339 w 1731151"/>
                  <a:gd name="connsiteY1" fmla="*/ 318779 h 1588660"/>
                  <a:gd name="connsiteX2" fmla="*/ 851001 w 1731151"/>
                  <a:gd name="connsiteY2" fmla="*/ 59821 h 1588660"/>
                  <a:gd name="connsiteX3" fmla="*/ 1004881 w 1731151"/>
                  <a:gd name="connsiteY3" fmla="*/ 0 h 1588660"/>
                  <a:gd name="connsiteX4" fmla="*/ 1731151 w 1731151"/>
                  <a:gd name="connsiteY4" fmla="*/ 776575 h 1588660"/>
                  <a:gd name="connsiteX5" fmla="*/ 892430 w 1731151"/>
                  <a:gd name="connsiteY5" fmla="*/ 1588660 h 1588660"/>
                  <a:gd name="connsiteX6" fmla="*/ 892430 w 1731151"/>
                  <a:gd name="connsiteY6" fmla="*/ 1232918 h 1588660"/>
                  <a:gd name="connsiteX7" fmla="*/ 5 w 1731151"/>
                  <a:gd name="connsiteY7" fmla="*/ 1232918 h 1588660"/>
                  <a:gd name="connsiteX8" fmla="*/ 275213 w 1731151"/>
                  <a:gd name="connsiteY8" fmla="*/ 617659 h 1588660"/>
                  <a:gd name="connsiteX9" fmla="*/ 5 w 1731151"/>
                  <a:gd name="connsiteY9" fmla="*/ 320232 h 1588660"/>
                  <a:gd name="connsiteX0" fmla="*/ 3 w 1731149"/>
                  <a:gd name="connsiteY0" fmla="*/ 320232 h 1588660"/>
                  <a:gd name="connsiteX1" fmla="*/ 556337 w 1731149"/>
                  <a:gd name="connsiteY1" fmla="*/ 318779 h 1588660"/>
                  <a:gd name="connsiteX2" fmla="*/ 850999 w 1731149"/>
                  <a:gd name="connsiteY2" fmla="*/ 59821 h 1588660"/>
                  <a:gd name="connsiteX3" fmla="*/ 1004879 w 1731149"/>
                  <a:gd name="connsiteY3" fmla="*/ 0 h 1588660"/>
                  <a:gd name="connsiteX4" fmla="*/ 1731149 w 1731149"/>
                  <a:gd name="connsiteY4" fmla="*/ 776575 h 1588660"/>
                  <a:gd name="connsiteX5" fmla="*/ 892428 w 1731149"/>
                  <a:gd name="connsiteY5" fmla="*/ 1588660 h 1588660"/>
                  <a:gd name="connsiteX6" fmla="*/ 892428 w 1731149"/>
                  <a:gd name="connsiteY6" fmla="*/ 1232918 h 1588660"/>
                  <a:gd name="connsiteX7" fmla="*/ 3 w 1731149"/>
                  <a:gd name="connsiteY7" fmla="*/ 1232918 h 1588660"/>
                  <a:gd name="connsiteX8" fmla="*/ 275211 w 1731149"/>
                  <a:gd name="connsiteY8" fmla="*/ 617659 h 1588660"/>
                  <a:gd name="connsiteX9" fmla="*/ 3 w 1731149"/>
                  <a:gd name="connsiteY9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275208 w 1731146"/>
                  <a:gd name="connsiteY8" fmla="*/ 617659 h 1588660"/>
                  <a:gd name="connsiteX9" fmla="*/ 0 w 1731146"/>
                  <a:gd name="connsiteY9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275208 w 1731146"/>
                  <a:gd name="connsiteY8" fmla="*/ 617659 h 1588660"/>
                  <a:gd name="connsiteX9" fmla="*/ 0 w 1731146"/>
                  <a:gd name="connsiteY9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275208 w 1731146"/>
                  <a:gd name="connsiteY8" fmla="*/ 617659 h 1588660"/>
                  <a:gd name="connsiteX9" fmla="*/ 0 w 1731146"/>
                  <a:gd name="connsiteY9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281126 w 1731146"/>
                  <a:gd name="connsiteY8" fmla="*/ 620619 h 1588660"/>
                  <a:gd name="connsiteX9" fmla="*/ 0 w 1731146"/>
                  <a:gd name="connsiteY9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136124 w 1731146"/>
                  <a:gd name="connsiteY8" fmla="*/ 922459 h 1588660"/>
                  <a:gd name="connsiteX9" fmla="*/ 281126 w 1731146"/>
                  <a:gd name="connsiteY9" fmla="*/ 620619 h 1588660"/>
                  <a:gd name="connsiteX10" fmla="*/ 0 w 1731146"/>
                  <a:gd name="connsiteY10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266330 w 1731146"/>
                  <a:gd name="connsiteY8" fmla="*/ 955011 h 1588660"/>
                  <a:gd name="connsiteX9" fmla="*/ 281126 w 1731146"/>
                  <a:gd name="connsiteY9" fmla="*/ 620619 h 1588660"/>
                  <a:gd name="connsiteX10" fmla="*/ 0 w 1731146"/>
                  <a:gd name="connsiteY10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582967 w 1731146"/>
                  <a:gd name="connsiteY7" fmla="*/ 1233178 h 1588660"/>
                  <a:gd name="connsiteX8" fmla="*/ 0 w 1731146"/>
                  <a:gd name="connsiteY8" fmla="*/ 1232918 h 1588660"/>
                  <a:gd name="connsiteX9" fmla="*/ 266330 w 1731146"/>
                  <a:gd name="connsiteY9" fmla="*/ 955011 h 1588660"/>
                  <a:gd name="connsiteX10" fmla="*/ 281126 w 1731146"/>
                  <a:gd name="connsiteY10" fmla="*/ 620619 h 1588660"/>
                  <a:gd name="connsiteX11" fmla="*/ 0 w 1731146"/>
                  <a:gd name="connsiteY11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53956 w 1731146"/>
                  <a:gd name="connsiteY6" fmla="*/ 1460778 h 1588660"/>
                  <a:gd name="connsiteX7" fmla="*/ 582967 w 1731146"/>
                  <a:gd name="connsiteY7" fmla="*/ 1233178 h 1588660"/>
                  <a:gd name="connsiteX8" fmla="*/ 0 w 1731146"/>
                  <a:gd name="connsiteY8" fmla="*/ 1232918 h 1588660"/>
                  <a:gd name="connsiteX9" fmla="*/ 266330 w 1731146"/>
                  <a:gd name="connsiteY9" fmla="*/ 955011 h 1588660"/>
                  <a:gd name="connsiteX10" fmla="*/ 281126 w 1731146"/>
                  <a:gd name="connsiteY10" fmla="*/ 620619 h 1588660"/>
                  <a:gd name="connsiteX11" fmla="*/ 0 w 1731146"/>
                  <a:gd name="connsiteY11" fmla="*/ 320232 h 1588660"/>
                  <a:gd name="connsiteX0" fmla="*/ 0 w 1731146"/>
                  <a:gd name="connsiteY0" fmla="*/ 320232 h 1517638"/>
                  <a:gd name="connsiteX1" fmla="*/ 556334 w 1731146"/>
                  <a:gd name="connsiteY1" fmla="*/ 318779 h 1517638"/>
                  <a:gd name="connsiteX2" fmla="*/ 850996 w 1731146"/>
                  <a:gd name="connsiteY2" fmla="*/ 59821 h 1517638"/>
                  <a:gd name="connsiteX3" fmla="*/ 1004876 w 1731146"/>
                  <a:gd name="connsiteY3" fmla="*/ 0 h 1517638"/>
                  <a:gd name="connsiteX4" fmla="*/ 1731146 w 1731146"/>
                  <a:gd name="connsiteY4" fmla="*/ 776575 h 1517638"/>
                  <a:gd name="connsiteX5" fmla="*/ 1010794 w 1731146"/>
                  <a:gd name="connsiteY5" fmla="*/ 1517638 h 1517638"/>
                  <a:gd name="connsiteX6" fmla="*/ 853956 w 1731146"/>
                  <a:gd name="connsiteY6" fmla="*/ 1460778 h 1517638"/>
                  <a:gd name="connsiteX7" fmla="*/ 582967 w 1731146"/>
                  <a:gd name="connsiteY7" fmla="*/ 1233178 h 1517638"/>
                  <a:gd name="connsiteX8" fmla="*/ 0 w 1731146"/>
                  <a:gd name="connsiteY8" fmla="*/ 1232918 h 1517638"/>
                  <a:gd name="connsiteX9" fmla="*/ 266330 w 1731146"/>
                  <a:gd name="connsiteY9" fmla="*/ 955011 h 1517638"/>
                  <a:gd name="connsiteX10" fmla="*/ 281126 w 1731146"/>
                  <a:gd name="connsiteY10" fmla="*/ 620619 h 1517638"/>
                  <a:gd name="connsiteX11" fmla="*/ 0 w 1731146"/>
                  <a:gd name="connsiteY11" fmla="*/ 320232 h 1517638"/>
                  <a:gd name="connsiteX0" fmla="*/ 0 w 1589104"/>
                  <a:gd name="connsiteY0" fmla="*/ 320232 h 1517638"/>
                  <a:gd name="connsiteX1" fmla="*/ 556334 w 1589104"/>
                  <a:gd name="connsiteY1" fmla="*/ 318779 h 1517638"/>
                  <a:gd name="connsiteX2" fmla="*/ 850996 w 1589104"/>
                  <a:gd name="connsiteY2" fmla="*/ 59821 h 1517638"/>
                  <a:gd name="connsiteX3" fmla="*/ 1004876 w 1589104"/>
                  <a:gd name="connsiteY3" fmla="*/ 0 h 1517638"/>
                  <a:gd name="connsiteX4" fmla="*/ 1589104 w 1589104"/>
                  <a:gd name="connsiteY4" fmla="*/ 936373 h 1517638"/>
                  <a:gd name="connsiteX5" fmla="*/ 1010794 w 1589104"/>
                  <a:gd name="connsiteY5" fmla="*/ 1517638 h 1517638"/>
                  <a:gd name="connsiteX6" fmla="*/ 853956 w 1589104"/>
                  <a:gd name="connsiteY6" fmla="*/ 1460778 h 1517638"/>
                  <a:gd name="connsiteX7" fmla="*/ 582967 w 1589104"/>
                  <a:gd name="connsiteY7" fmla="*/ 1233178 h 1517638"/>
                  <a:gd name="connsiteX8" fmla="*/ 0 w 1589104"/>
                  <a:gd name="connsiteY8" fmla="*/ 1232918 h 1517638"/>
                  <a:gd name="connsiteX9" fmla="*/ 266330 w 1589104"/>
                  <a:gd name="connsiteY9" fmla="*/ 955011 h 1517638"/>
                  <a:gd name="connsiteX10" fmla="*/ 281126 w 1589104"/>
                  <a:gd name="connsiteY10" fmla="*/ 620619 h 1517638"/>
                  <a:gd name="connsiteX11" fmla="*/ 0 w 1589104"/>
                  <a:gd name="connsiteY11" fmla="*/ 320232 h 1517638"/>
                  <a:gd name="connsiteX0" fmla="*/ 0 w 1589104"/>
                  <a:gd name="connsiteY0" fmla="*/ 320232 h 1517638"/>
                  <a:gd name="connsiteX1" fmla="*/ 556334 w 1589104"/>
                  <a:gd name="connsiteY1" fmla="*/ 318779 h 1517638"/>
                  <a:gd name="connsiteX2" fmla="*/ 850996 w 1589104"/>
                  <a:gd name="connsiteY2" fmla="*/ 59821 h 1517638"/>
                  <a:gd name="connsiteX3" fmla="*/ 1004876 w 1589104"/>
                  <a:gd name="connsiteY3" fmla="*/ 0 h 1517638"/>
                  <a:gd name="connsiteX4" fmla="*/ 1373080 w 1589104"/>
                  <a:gd name="connsiteY4" fmla="*/ 591026 h 1517638"/>
                  <a:gd name="connsiteX5" fmla="*/ 1589104 w 1589104"/>
                  <a:gd name="connsiteY5" fmla="*/ 936373 h 1517638"/>
                  <a:gd name="connsiteX6" fmla="*/ 1010794 w 1589104"/>
                  <a:gd name="connsiteY6" fmla="*/ 1517638 h 1517638"/>
                  <a:gd name="connsiteX7" fmla="*/ 853956 w 1589104"/>
                  <a:gd name="connsiteY7" fmla="*/ 1460778 h 1517638"/>
                  <a:gd name="connsiteX8" fmla="*/ 582967 w 1589104"/>
                  <a:gd name="connsiteY8" fmla="*/ 1233178 h 1517638"/>
                  <a:gd name="connsiteX9" fmla="*/ 0 w 1589104"/>
                  <a:gd name="connsiteY9" fmla="*/ 1232918 h 1517638"/>
                  <a:gd name="connsiteX10" fmla="*/ 266330 w 1589104"/>
                  <a:gd name="connsiteY10" fmla="*/ 955011 h 1517638"/>
                  <a:gd name="connsiteX11" fmla="*/ 281126 w 1589104"/>
                  <a:gd name="connsiteY11" fmla="*/ 620619 h 1517638"/>
                  <a:gd name="connsiteX12" fmla="*/ 0 w 1589104"/>
                  <a:gd name="connsiteY12" fmla="*/ 320232 h 1517638"/>
                  <a:gd name="connsiteX0" fmla="*/ 0 w 1589104"/>
                  <a:gd name="connsiteY0" fmla="*/ 320232 h 1517638"/>
                  <a:gd name="connsiteX1" fmla="*/ 556334 w 1589104"/>
                  <a:gd name="connsiteY1" fmla="*/ 318779 h 1517638"/>
                  <a:gd name="connsiteX2" fmla="*/ 850996 w 1589104"/>
                  <a:gd name="connsiteY2" fmla="*/ 59821 h 1517638"/>
                  <a:gd name="connsiteX3" fmla="*/ 1004876 w 1589104"/>
                  <a:gd name="connsiteY3" fmla="*/ 0 h 1517638"/>
                  <a:gd name="connsiteX4" fmla="*/ 1583185 w 1589104"/>
                  <a:gd name="connsiteY4" fmla="*/ 596945 h 1517638"/>
                  <a:gd name="connsiteX5" fmla="*/ 1589104 w 1589104"/>
                  <a:gd name="connsiteY5" fmla="*/ 936373 h 1517638"/>
                  <a:gd name="connsiteX6" fmla="*/ 1010794 w 1589104"/>
                  <a:gd name="connsiteY6" fmla="*/ 1517638 h 1517638"/>
                  <a:gd name="connsiteX7" fmla="*/ 853956 w 1589104"/>
                  <a:gd name="connsiteY7" fmla="*/ 1460778 h 1517638"/>
                  <a:gd name="connsiteX8" fmla="*/ 582967 w 1589104"/>
                  <a:gd name="connsiteY8" fmla="*/ 1233178 h 1517638"/>
                  <a:gd name="connsiteX9" fmla="*/ 0 w 1589104"/>
                  <a:gd name="connsiteY9" fmla="*/ 1232918 h 1517638"/>
                  <a:gd name="connsiteX10" fmla="*/ 266330 w 1589104"/>
                  <a:gd name="connsiteY10" fmla="*/ 955011 h 1517638"/>
                  <a:gd name="connsiteX11" fmla="*/ 281126 w 1589104"/>
                  <a:gd name="connsiteY11" fmla="*/ 620619 h 1517638"/>
                  <a:gd name="connsiteX12" fmla="*/ 0 w 1589104"/>
                  <a:gd name="connsiteY12" fmla="*/ 320232 h 1517638"/>
                  <a:gd name="connsiteX0" fmla="*/ 0 w 1592063"/>
                  <a:gd name="connsiteY0" fmla="*/ 320232 h 1517638"/>
                  <a:gd name="connsiteX1" fmla="*/ 556334 w 1592063"/>
                  <a:gd name="connsiteY1" fmla="*/ 318779 h 1517638"/>
                  <a:gd name="connsiteX2" fmla="*/ 850996 w 1592063"/>
                  <a:gd name="connsiteY2" fmla="*/ 59821 h 1517638"/>
                  <a:gd name="connsiteX3" fmla="*/ 1004876 w 1592063"/>
                  <a:gd name="connsiteY3" fmla="*/ 0 h 1517638"/>
                  <a:gd name="connsiteX4" fmla="*/ 1583185 w 1592063"/>
                  <a:gd name="connsiteY4" fmla="*/ 596945 h 1517638"/>
                  <a:gd name="connsiteX5" fmla="*/ 1592063 w 1592063"/>
                  <a:gd name="connsiteY5" fmla="*/ 942292 h 1517638"/>
                  <a:gd name="connsiteX6" fmla="*/ 1010794 w 1592063"/>
                  <a:gd name="connsiteY6" fmla="*/ 1517638 h 1517638"/>
                  <a:gd name="connsiteX7" fmla="*/ 853956 w 1592063"/>
                  <a:gd name="connsiteY7" fmla="*/ 1460778 h 1517638"/>
                  <a:gd name="connsiteX8" fmla="*/ 582967 w 1592063"/>
                  <a:gd name="connsiteY8" fmla="*/ 1233178 h 1517638"/>
                  <a:gd name="connsiteX9" fmla="*/ 0 w 1592063"/>
                  <a:gd name="connsiteY9" fmla="*/ 1232918 h 1517638"/>
                  <a:gd name="connsiteX10" fmla="*/ 266330 w 1592063"/>
                  <a:gd name="connsiteY10" fmla="*/ 955011 h 1517638"/>
                  <a:gd name="connsiteX11" fmla="*/ 281126 w 1592063"/>
                  <a:gd name="connsiteY11" fmla="*/ 620619 h 1517638"/>
                  <a:gd name="connsiteX12" fmla="*/ 0 w 1592063"/>
                  <a:gd name="connsiteY12" fmla="*/ 320232 h 1517638"/>
                  <a:gd name="connsiteX0" fmla="*/ 0 w 1589104"/>
                  <a:gd name="connsiteY0" fmla="*/ 320232 h 1517638"/>
                  <a:gd name="connsiteX1" fmla="*/ 556334 w 1589104"/>
                  <a:gd name="connsiteY1" fmla="*/ 318779 h 1517638"/>
                  <a:gd name="connsiteX2" fmla="*/ 850996 w 1589104"/>
                  <a:gd name="connsiteY2" fmla="*/ 59821 h 1517638"/>
                  <a:gd name="connsiteX3" fmla="*/ 1004876 w 1589104"/>
                  <a:gd name="connsiteY3" fmla="*/ 0 h 1517638"/>
                  <a:gd name="connsiteX4" fmla="*/ 1583185 w 1589104"/>
                  <a:gd name="connsiteY4" fmla="*/ 596945 h 1517638"/>
                  <a:gd name="connsiteX5" fmla="*/ 1589104 w 1589104"/>
                  <a:gd name="connsiteY5" fmla="*/ 948210 h 1517638"/>
                  <a:gd name="connsiteX6" fmla="*/ 1010794 w 1589104"/>
                  <a:gd name="connsiteY6" fmla="*/ 1517638 h 1517638"/>
                  <a:gd name="connsiteX7" fmla="*/ 853956 w 1589104"/>
                  <a:gd name="connsiteY7" fmla="*/ 1460778 h 1517638"/>
                  <a:gd name="connsiteX8" fmla="*/ 582967 w 1589104"/>
                  <a:gd name="connsiteY8" fmla="*/ 1233178 h 1517638"/>
                  <a:gd name="connsiteX9" fmla="*/ 0 w 1589104"/>
                  <a:gd name="connsiteY9" fmla="*/ 1232918 h 1517638"/>
                  <a:gd name="connsiteX10" fmla="*/ 266330 w 1589104"/>
                  <a:gd name="connsiteY10" fmla="*/ 955011 h 1517638"/>
                  <a:gd name="connsiteX11" fmla="*/ 281126 w 1589104"/>
                  <a:gd name="connsiteY11" fmla="*/ 620619 h 1517638"/>
                  <a:gd name="connsiteX12" fmla="*/ 0 w 1589104"/>
                  <a:gd name="connsiteY12" fmla="*/ 320232 h 1517638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1126 w 1589104"/>
                  <a:gd name="connsiteY11" fmla="*/ 620619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32336"/>
                  <a:gd name="connsiteX1" fmla="*/ 556334 w 1589104"/>
                  <a:gd name="connsiteY1" fmla="*/ 318779 h 1532336"/>
                  <a:gd name="connsiteX2" fmla="*/ 850996 w 1589104"/>
                  <a:gd name="connsiteY2" fmla="*/ 59821 h 1532336"/>
                  <a:gd name="connsiteX3" fmla="*/ 1004876 w 1589104"/>
                  <a:gd name="connsiteY3" fmla="*/ 0 h 1532336"/>
                  <a:gd name="connsiteX4" fmla="*/ 1583185 w 1589104"/>
                  <a:gd name="connsiteY4" fmla="*/ 596945 h 1532336"/>
                  <a:gd name="connsiteX5" fmla="*/ 1589104 w 1589104"/>
                  <a:gd name="connsiteY5" fmla="*/ 948210 h 1532336"/>
                  <a:gd name="connsiteX6" fmla="*/ 1013753 w 1589104"/>
                  <a:gd name="connsiteY6" fmla="*/ 1514679 h 1532336"/>
                  <a:gd name="connsiteX7" fmla="*/ 853956 w 1589104"/>
                  <a:gd name="connsiteY7" fmla="*/ 1460778 h 1532336"/>
                  <a:gd name="connsiteX8" fmla="*/ 582967 w 1589104"/>
                  <a:gd name="connsiteY8" fmla="*/ 1233178 h 1532336"/>
                  <a:gd name="connsiteX9" fmla="*/ 0 w 1589104"/>
                  <a:gd name="connsiteY9" fmla="*/ 1232918 h 1532336"/>
                  <a:gd name="connsiteX10" fmla="*/ 266330 w 1589104"/>
                  <a:gd name="connsiteY10" fmla="*/ 955011 h 1532336"/>
                  <a:gd name="connsiteX11" fmla="*/ 287045 w 1589104"/>
                  <a:gd name="connsiteY11" fmla="*/ 611742 h 1532336"/>
                  <a:gd name="connsiteX12" fmla="*/ 0 w 1589104"/>
                  <a:gd name="connsiteY12" fmla="*/ 320232 h 1532336"/>
                  <a:gd name="connsiteX0" fmla="*/ 0 w 1589104"/>
                  <a:gd name="connsiteY0" fmla="*/ 320232 h 1575133"/>
                  <a:gd name="connsiteX1" fmla="*/ 556334 w 1589104"/>
                  <a:gd name="connsiteY1" fmla="*/ 318779 h 1575133"/>
                  <a:gd name="connsiteX2" fmla="*/ 850996 w 1589104"/>
                  <a:gd name="connsiteY2" fmla="*/ 59821 h 1575133"/>
                  <a:gd name="connsiteX3" fmla="*/ 1004876 w 1589104"/>
                  <a:gd name="connsiteY3" fmla="*/ 0 h 1575133"/>
                  <a:gd name="connsiteX4" fmla="*/ 1583185 w 1589104"/>
                  <a:gd name="connsiteY4" fmla="*/ 596945 h 1575133"/>
                  <a:gd name="connsiteX5" fmla="*/ 1589104 w 1589104"/>
                  <a:gd name="connsiteY5" fmla="*/ 948210 h 1575133"/>
                  <a:gd name="connsiteX6" fmla="*/ 1013753 w 1589104"/>
                  <a:gd name="connsiteY6" fmla="*/ 1514679 h 1575133"/>
                  <a:gd name="connsiteX7" fmla="*/ 853956 w 1589104"/>
                  <a:gd name="connsiteY7" fmla="*/ 1460778 h 1575133"/>
                  <a:gd name="connsiteX8" fmla="*/ 582967 w 1589104"/>
                  <a:gd name="connsiteY8" fmla="*/ 1233178 h 1575133"/>
                  <a:gd name="connsiteX9" fmla="*/ 0 w 1589104"/>
                  <a:gd name="connsiteY9" fmla="*/ 1232918 h 1575133"/>
                  <a:gd name="connsiteX10" fmla="*/ 266330 w 1589104"/>
                  <a:gd name="connsiteY10" fmla="*/ 955011 h 1575133"/>
                  <a:gd name="connsiteX11" fmla="*/ 287045 w 1589104"/>
                  <a:gd name="connsiteY11" fmla="*/ 611742 h 1575133"/>
                  <a:gd name="connsiteX12" fmla="*/ 0 w 1589104"/>
                  <a:gd name="connsiteY12" fmla="*/ 320232 h 1575133"/>
                  <a:gd name="connsiteX0" fmla="*/ 0 w 1589104"/>
                  <a:gd name="connsiteY0" fmla="*/ 320232 h 1575133"/>
                  <a:gd name="connsiteX1" fmla="*/ 556334 w 1589104"/>
                  <a:gd name="connsiteY1" fmla="*/ 318779 h 1575133"/>
                  <a:gd name="connsiteX2" fmla="*/ 850996 w 1589104"/>
                  <a:gd name="connsiteY2" fmla="*/ 59821 h 1575133"/>
                  <a:gd name="connsiteX3" fmla="*/ 1004876 w 1589104"/>
                  <a:gd name="connsiteY3" fmla="*/ 0 h 1575133"/>
                  <a:gd name="connsiteX4" fmla="*/ 1583185 w 1589104"/>
                  <a:gd name="connsiteY4" fmla="*/ 596945 h 1575133"/>
                  <a:gd name="connsiteX5" fmla="*/ 1589104 w 1589104"/>
                  <a:gd name="connsiteY5" fmla="*/ 948210 h 1575133"/>
                  <a:gd name="connsiteX6" fmla="*/ 1013753 w 1589104"/>
                  <a:gd name="connsiteY6" fmla="*/ 1514679 h 1575133"/>
                  <a:gd name="connsiteX7" fmla="*/ 853956 w 1589104"/>
                  <a:gd name="connsiteY7" fmla="*/ 1460778 h 1575133"/>
                  <a:gd name="connsiteX8" fmla="*/ 582967 w 1589104"/>
                  <a:gd name="connsiteY8" fmla="*/ 1233178 h 1575133"/>
                  <a:gd name="connsiteX9" fmla="*/ 0 w 1589104"/>
                  <a:gd name="connsiteY9" fmla="*/ 1232918 h 1575133"/>
                  <a:gd name="connsiteX10" fmla="*/ 266330 w 1589104"/>
                  <a:gd name="connsiteY10" fmla="*/ 955011 h 1575133"/>
                  <a:gd name="connsiteX11" fmla="*/ 287045 w 1589104"/>
                  <a:gd name="connsiteY11" fmla="*/ 611742 h 1575133"/>
                  <a:gd name="connsiteX12" fmla="*/ 0 w 1589104"/>
                  <a:gd name="connsiteY12" fmla="*/ 320232 h 1575133"/>
                  <a:gd name="connsiteX0" fmla="*/ 0 w 1589104"/>
                  <a:gd name="connsiteY0" fmla="*/ 320232 h 1575133"/>
                  <a:gd name="connsiteX1" fmla="*/ 556334 w 1589104"/>
                  <a:gd name="connsiteY1" fmla="*/ 318779 h 1575133"/>
                  <a:gd name="connsiteX2" fmla="*/ 850996 w 1589104"/>
                  <a:gd name="connsiteY2" fmla="*/ 59821 h 1575133"/>
                  <a:gd name="connsiteX3" fmla="*/ 1004876 w 1589104"/>
                  <a:gd name="connsiteY3" fmla="*/ 0 h 1575133"/>
                  <a:gd name="connsiteX4" fmla="*/ 1583185 w 1589104"/>
                  <a:gd name="connsiteY4" fmla="*/ 596945 h 1575133"/>
                  <a:gd name="connsiteX5" fmla="*/ 1589104 w 1589104"/>
                  <a:gd name="connsiteY5" fmla="*/ 948210 h 1575133"/>
                  <a:gd name="connsiteX6" fmla="*/ 1013753 w 1589104"/>
                  <a:gd name="connsiteY6" fmla="*/ 1514679 h 1575133"/>
                  <a:gd name="connsiteX7" fmla="*/ 853956 w 1589104"/>
                  <a:gd name="connsiteY7" fmla="*/ 1460778 h 1575133"/>
                  <a:gd name="connsiteX8" fmla="*/ 582967 w 1589104"/>
                  <a:gd name="connsiteY8" fmla="*/ 1233178 h 1575133"/>
                  <a:gd name="connsiteX9" fmla="*/ 0 w 1589104"/>
                  <a:gd name="connsiteY9" fmla="*/ 1232918 h 1575133"/>
                  <a:gd name="connsiteX10" fmla="*/ 266330 w 1589104"/>
                  <a:gd name="connsiteY10" fmla="*/ 955011 h 1575133"/>
                  <a:gd name="connsiteX11" fmla="*/ 287045 w 1589104"/>
                  <a:gd name="connsiteY11" fmla="*/ 611742 h 1575133"/>
                  <a:gd name="connsiteX12" fmla="*/ 0 w 1589104"/>
                  <a:gd name="connsiteY12" fmla="*/ 320232 h 1575133"/>
                  <a:gd name="connsiteX0" fmla="*/ 0 w 1589104"/>
                  <a:gd name="connsiteY0" fmla="*/ 320232 h 1575133"/>
                  <a:gd name="connsiteX1" fmla="*/ 556334 w 1589104"/>
                  <a:gd name="connsiteY1" fmla="*/ 318779 h 1575133"/>
                  <a:gd name="connsiteX2" fmla="*/ 850996 w 1589104"/>
                  <a:gd name="connsiteY2" fmla="*/ 59821 h 1575133"/>
                  <a:gd name="connsiteX3" fmla="*/ 1004876 w 1589104"/>
                  <a:gd name="connsiteY3" fmla="*/ 0 h 1575133"/>
                  <a:gd name="connsiteX4" fmla="*/ 1583185 w 1589104"/>
                  <a:gd name="connsiteY4" fmla="*/ 596945 h 1575133"/>
                  <a:gd name="connsiteX5" fmla="*/ 1589104 w 1589104"/>
                  <a:gd name="connsiteY5" fmla="*/ 948210 h 1575133"/>
                  <a:gd name="connsiteX6" fmla="*/ 1013753 w 1589104"/>
                  <a:gd name="connsiteY6" fmla="*/ 1514679 h 1575133"/>
                  <a:gd name="connsiteX7" fmla="*/ 853956 w 1589104"/>
                  <a:gd name="connsiteY7" fmla="*/ 1460778 h 1575133"/>
                  <a:gd name="connsiteX8" fmla="*/ 582967 w 1589104"/>
                  <a:gd name="connsiteY8" fmla="*/ 1233178 h 1575133"/>
                  <a:gd name="connsiteX9" fmla="*/ 0 w 1589104"/>
                  <a:gd name="connsiteY9" fmla="*/ 1232918 h 1575133"/>
                  <a:gd name="connsiteX10" fmla="*/ 266330 w 1589104"/>
                  <a:gd name="connsiteY10" fmla="*/ 955011 h 1575133"/>
                  <a:gd name="connsiteX11" fmla="*/ 287045 w 1589104"/>
                  <a:gd name="connsiteY11" fmla="*/ 611742 h 1575133"/>
                  <a:gd name="connsiteX12" fmla="*/ 0 w 1589104"/>
                  <a:gd name="connsiteY12" fmla="*/ 320232 h 1575133"/>
                  <a:gd name="connsiteX0" fmla="*/ 0 w 1589104"/>
                  <a:gd name="connsiteY0" fmla="*/ 354510 h 1609411"/>
                  <a:gd name="connsiteX1" fmla="*/ 556334 w 1589104"/>
                  <a:gd name="connsiteY1" fmla="*/ 353057 h 1609411"/>
                  <a:gd name="connsiteX2" fmla="*/ 850996 w 1589104"/>
                  <a:gd name="connsiteY2" fmla="*/ 94099 h 1609411"/>
                  <a:gd name="connsiteX3" fmla="*/ 1004876 w 1589104"/>
                  <a:gd name="connsiteY3" fmla="*/ 34278 h 1609411"/>
                  <a:gd name="connsiteX4" fmla="*/ 1583185 w 1589104"/>
                  <a:gd name="connsiteY4" fmla="*/ 631223 h 1609411"/>
                  <a:gd name="connsiteX5" fmla="*/ 1589104 w 1589104"/>
                  <a:gd name="connsiteY5" fmla="*/ 982488 h 1609411"/>
                  <a:gd name="connsiteX6" fmla="*/ 1013753 w 1589104"/>
                  <a:gd name="connsiteY6" fmla="*/ 1548957 h 1609411"/>
                  <a:gd name="connsiteX7" fmla="*/ 853956 w 1589104"/>
                  <a:gd name="connsiteY7" fmla="*/ 1495056 h 1609411"/>
                  <a:gd name="connsiteX8" fmla="*/ 582967 w 1589104"/>
                  <a:gd name="connsiteY8" fmla="*/ 1267456 h 1609411"/>
                  <a:gd name="connsiteX9" fmla="*/ 0 w 1589104"/>
                  <a:gd name="connsiteY9" fmla="*/ 1267196 h 1609411"/>
                  <a:gd name="connsiteX10" fmla="*/ 266330 w 1589104"/>
                  <a:gd name="connsiteY10" fmla="*/ 989289 h 1609411"/>
                  <a:gd name="connsiteX11" fmla="*/ 287045 w 1589104"/>
                  <a:gd name="connsiteY11" fmla="*/ 646020 h 1609411"/>
                  <a:gd name="connsiteX12" fmla="*/ 0 w 1589104"/>
                  <a:gd name="connsiteY12" fmla="*/ 354510 h 1609411"/>
                  <a:gd name="connsiteX0" fmla="*/ 0 w 1589104"/>
                  <a:gd name="connsiteY0" fmla="*/ 354510 h 1609411"/>
                  <a:gd name="connsiteX1" fmla="*/ 556334 w 1589104"/>
                  <a:gd name="connsiteY1" fmla="*/ 353057 h 1609411"/>
                  <a:gd name="connsiteX2" fmla="*/ 850996 w 1589104"/>
                  <a:gd name="connsiteY2" fmla="*/ 94099 h 1609411"/>
                  <a:gd name="connsiteX3" fmla="*/ 1004876 w 1589104"/>
                  <a:gd name="connsiteY3" fmla="*/ 34278 h 1609411"/>
                  <a:gd name="connsiteX4" fmla="*/ 1577267 w 1589104"/>
                  <a:gd name="connsiteY4" fmla="*/ 619386 h 1609411"/>
                  <a:gd name="connsiteX5" fmla="*/ 1589104 w 1589104"/>
                  <a:gd name="connsiteY5" fmla="*/ 982488 h 1609411"/>
                  <a:gd name="connsiteX6" fmla="*/ 1013753 w 1589104"/>
                  <a:gd name="connsiteY6" fmla="*/ 1548957 h 1609411"/>
                  <a:gd name="connsiteX7" fmla="*/ 853956 w 1589104"/>
                  <a:gd name="connsiteY7" fmla="*/ 1495056 h 1609411"/>
                  <a:gd name="connsiteX8" fmla="*/ 582967 w 1589104"/>
                  <a:gd name="connsiteY8" fmla="*/ 1267456 h 1609411"/>
                  <a:gd name="connsiteX9" fmla="*/ 0 w 1589104"/>
                  <a:gd name="connsiteY9" fmla="*/ 1267196 h 1609411"/>
                  <a:gd name="connsiteX10" fmla="*/ 266330 w 1589104"/>
                  <a:gd name="connsiteY10" fmla="*/ 989289 h 1609411"/>
                  <a:gd name="connsiteX11" fmla="*/ 287045 w 1589104"/>
                  <a:gd name="connsiteY11" fmla="*/ 646020 h 1609411"/>
                  <a:gd name="connsiteX12" fmla="*/ 0 w 1589104"/>
                  <a:gd name="connsiteY12" fmla="*/ 354510 h 1609411"/>
                  <a:gd name="connsiteX0" fmla="*/ 0 w 1643112"/>
                  <a:gd name="connsiteY0" fmla="*/ 354510 h 1609411"/>
                  <a:gd name="connsiteX1" fmla="*/ 556334 w 1643112"/>
                  <a:gd name="connsiteY1" fmla="*/ 353057 h 1609411"/>
                  <a:gd name="connsiteX2" fmla="*/ 850996 w 1643112"/>
                  <a:gd name="connsiteY2" fmla="*/ 94099 h 1609411"/>
                  <a:gd name="connsiteX3" fmla="*/ 1004876 w 1643112"/>
                  <a:gd name="connsiteY3" fmla="*/ 34278 h 1609411"/>
                  <a:gd name="connsiteX4" fmla="*/ 1577267 w 1643112"/>
                  <a:gd name="connsiteY4" fmla="*/ 619386 h 1609411"/>
                  <a:gd name="connsiteX5" fmla="*/ 1589104 w 1643112"/>
                  <a:gd name="connsiteY5" fmla="*/ 982488 h 1609411"/>
                  <a:gd name="connsiteX6" fmla="*/ 1013753 w 1643112"/>
                  <a:gd name="connsiteY6" fmla="*/ 1548957 h 1609411"/>
                  <a:gd name="connsiteX7" fmla="*/ 853956 w 1643112"/>
                  <a:gd name="connsiteY7" fmla="*/ 1495056 h 1609411"/>
                  <a:gd name="connsiteX8" fmla="*/ 582967 w 1643112"/>
                  <a:gd name="connsiteY8" fmla="*/ 1267456 h 1609411"/>
                  <a:gd name="connsiteX9" fmla="*/ 0 w 1643112"/>
                  <a:gd name="connsiteY9" fmla="*/ 1267196 h 1609411"/>
                  <a:gd name="connsiteX10" fmla="*/ 266330 w 1643112"/>
                  <a:gd name="connsiteY10" fmla="*/ 989289 h 1609411"/>
                  <a:gd name="connsiteX11" fmla="*/ 287045 w 1643112"/>
                  <a:gd name="connsiteY11" fmla="*/ 646020 h 1609411"/>
                  <a:gd name="connsiteX12" fmla="*/ 0 w 1643112"/>
                  <a:gd name="connsiteY12" fmla="*/ 354510 h 1609411"/>
                  <a:gd name="connsiteX0" fmla="*/ 0 w 1669115"/>
                  <a:gd name="connsiteY0" fmla="*/ 354510 h 1609411"/>
                  <a:gd name="connsiteX1" fmla="*/ 556334 w 1669115"/>
                  <a:gd name="connsiteY1" fmla="*/ 353057 h 1609411"/>
                  <a:gd name="connsiteX2" fmla="*/ 850996 w 1669115"/>
                  <a:gd name="connsiteY2" fmla="*/ 94099 h 1609411"/>
                  <a:gd name="connsiteX3" fmla="*/ 1004876 w 1669115"/>
                  <a:gd name="connsiteY3" fmla="*/ 34278 h 1609411"/>
                  <a:gd name="connsiteX4" fmla="*/ 1577267 w 1669115"/>
                  <a:gd name="connsiteY4" fmla="*/ 619386 h 1609411"/>
                  <a:gd name="connsiteX5" fmla="*/ 1589104 w 1669115"/>
                  <a:gd name="connsiteY5" fmla="*/ 982488 h 1609411"/>
                  <a:gd name="connsiteX6" fmla="*/ 1013753 w 1669115"/>
                  <a:gd name="connsiteY6" fmla="*/ 1548957 h 1609411"/>
                  <a:gd name="connsiteX7" fmla="*/ 853956 w 1669115"/>
                  <a:gd name="connsiteY7" fmla="*/ 1495056 h 1609411"/>
                  <a:gd name="connsiteX8" fmla="*/ 582967 w 1669115"/>
                  <a:gd name="connsiteY8" fmla="*/ 1267456 h 1609411"/>
                  <a:gd name="connsiteX9" fmla="*/ 0 w 1669115"/>
                  <a:gd name="connsiteY9" fmla="*/ 1267196 h 1609411"/>
                  <a:gd name="connsiteX10" fmla="*/ 266330 w 1669115"/>
                  <a:gd name="connsiteY10" fmla="*/ 989289 h 1609411"/>
                  <a:gd name="connsiteX11" fmla="*/ 287045 w 1669115"/>
                  <a:gd name="connsiteY11" fmla="*/ 646020 h 1609411"/>
                  <a:gd name="connsiteX12" fmla="*/ 0 w 1669115"/>
                  <a:gd name="connsiteY12" fmla="*/ 354510 h 1609411"/>
                  <a:gd name="connsiteX0" fmla="*/ 0 w 1671177"/>
                  <a:gd name="connsiteY0" fmla="*/ 354510 h 1609411"/>
                  <a:gd name="connsiteX1" fmla="*/ 556334 w 1671177"/>
                  <a:gd name="connsiteY1" fmla="*/ 353057 h 1609411"/>
                  <a:gd name="connsiteX2" fmla="*/ 850996 w 1671177"/>
                  <a:gd name="connsiteY2" fmla="*/ 94099 h 1609411"/>
                  <a:gd name="connsiteX3" fmla="*/ 1004876 w 1671177"/>
                  <a:gd name="connsiteY3" fmla="*/ 34278 h 1609411"/>
                  <a:gd name="connsiteX4" fmla="*/ 1577267 w 1671177"/>
                  <a:gd name="connsiteY4" fmla="*/ 619386 h 1609411"/>
                  <a:gd name="connsiteX5" fmla="*/ 1589104 w 1671177"/>
                  <a:gd name="connsiteY5" fmla="*/ 982488 h 1609411"/>
                  <a:gd name="connsiteX6" fmla="*/ 1013753 w 1671177"/>
                  <a:gd name="connsiteY6" fmla="*/ 1548957 h 1609411"/>
                  <a:gd name="connsiteX7" fmla="*/ 853956 w 1671177"/>
                  <a:gd name="connsiteY7" fmla="*/ 1495056 h 1609411"/>
                  <a:gd name="connsiteX8" fmla="*/ 582967 w 1671177"/>
                  <a:gd name="connsiteY8" fmla="*/ 1267456 h 1609411"/>
                  <a:gd name="connsiteX9" fmla="*/ 0 w 1671177"/>
                  <a:gd name="connsiteY9" fmla="*/ 1267196 h 1609411"/>
                  <a:gd name="connsiteX10" fmla="*/ 266330 w 1671177"/>
                  <a:gd name="connsiteY10" fmla="*/ 989289 h 1609411"/>
                  <a:gd name="connsiteX11" fmla="*/ 287045 w 1671177"/>
                  <a:gd name="connsiteY11" fmla="*/ 646020 h 1609411"/>
                  <a:gd name="connsiteX12" fmla="*/ 0 w 1671177"/>
                  <a:gd name="connsiteY12" fmla="*/ 354510 h 160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71177" h="1609411">
                    <a:moveTo>
                      <a:pt x="0" y="354510"/>
                    </a:moveTo>
                    <a:lnTo>
                      <a:pt x="556334" y="353057"/>
                    </a:lnTo>
                    <a:cubicBezTo>
                      <a:pt x="746291" y="355515"/>
                      <a:pt x="856347" y="257358"/>
                      <a:pt x="850996" y="94099"/>
                    </a:cubicBezTo>
                    <a:cubicBezTo>
                      <a:pt x="849023" y="-2780"/>
                      <a:pt x="929910" y="-28640"/>
                      <a:pt x="1004876" y="34278"/>
                    </a:cubicBezTo>
                    <a:lnTo>
                      <a:pt x="1577267" y="619386"/>
                    </a:lnTo>
                    <a:cubicBezTo>
                      <a:pt x="1720296" y="767053"/>
                      <a:pt x="1679854" y="873291"/>
                      <a:pt x="1589104" y="982488"/>
                    </a:cubicBezTo>
                    <a:lnTo>
                      <a:pt x="1013753" y="1548957"/>
                    </a:lnTo>
                    <a:cubicBezTo>
                      <a:pt x="927935" y="1643440"/>
                      <a:pt x="868752" y="1628432"/>
                      <a:pt x="853956" y="1495056"/>
                    </a:cubicBezTo>
                    <a:cubicBezTo>
                      <a:pt x="849443" y="1377760"/>
                      <a:pt x="794625" y="1269343"/>
                      <a:pt x="582967" y="1267456"/>
                    </a:cubicBezTo>
                    <a:lnTo>
                      <a:pt x="0" y="1267196"/>
                    </a:lnTo>
                    <a:lnTo>
                      <a:pt x="266330" y="989289"/>
                    </a:lnTo>
                    <a:cubicBezTo>
                      <a:pt x="347215" y="886703"/>
                      <a:pt x="398509" y="775239"/>
                      <a:pt x="287045" y="646020"/>
                    </a:cubicBezTo>
                    <a:lnTo>
                      <a:pt x="0" y="354510"/>
                    </a:lnTo>
                    <a:close/>
                  </a:path>
                </a:pathLst>
              </a:custGeom>
              <a:solidFill>
                <a:srgbClr val="A3CD39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82" name="TextBox 35">
              <a:extLst>
                <a:ext uri="{FF2B5EF4-FFF2-40B4-BE49-F238E27FC236}">
                  <a16:creationId xmlns:a16="http://schemas.microsoft.com/office/drawing/2014/main" id="{E65199A6-F845-47B9-AE0C-63E67F474E6A}"/>
                </a:ext>
              </a:extLst>
            </p:cNvPr>
            <p:cNvSpPr txBox="1"/>
            <p:nvPr/>
          </p:nvSpPr>
          <p:spPr>
            <a:xfrm>
              <a:off x="4369061" y="2754805"/>
              <a:ext cx="5677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itchFamily="34" charset="0"/>
                  <a:ea typeface="宋体" panose="02010600030101010101" pitchFamily="2" charset="-122"/>
                </a:rPr>
                <a:t>03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73EDD733-2447-4AEB-A221-D60418BB7978}"/>
              </a:ext>
            </a:extLst>
          </p:cNvPr>
          <p:cNvGrpSpPr/>
          <p:nvPr/>
        </p:nvGrpSpPr>
        <p:grpSpPr>
          <a:xfrm>
            <a:off x="3102024" y="2581247"/>
            <a:ext cx="2346240" cy="1852006"/>
            <a:chOff x="2487403" y="2203279"/>
            <a:chExt cx="1759949" cy="1609411"/>
          </a:xfrm>
        </p:grpSpPr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6D7615F9-FA87-45A5-9707-A033BC8CBB4A}"/>
                </a:ext>
              </a:extLst>
            </p:cNvPr>
            <p:cNvGrpSpPr/>
            <p:nvPr/>
          </p:nvGrpSpPr>
          <p:grpSpPr>
            <a:xfrm>
              <a:off x="2487403" y="2203279"/>
              <a:ext cx="1759949" cy="1609411"/>
              <a:chOff x="1088030" y="2180486"/>
              <a:chExt cx="1759949" cy="1609411"/>
            </a:xfrm>
          </p:grpSpPr>
          <p:sp>
            <p:nvSpPr>
              <p:cNvPr id="88" name="右箭头 55">
                <a:extLst>
                  <a:ext uri="{FF2B5EF4-FFF2-40B4-BE49-F238E27FC236}">
                    <a16:creationId xmlns:a16="http://schemas.microsoft.com/office/drawing/2014/main" id="{9F3404F2-C4F2-4D2A-83DA-B35563C4DBBF}"/>
                  </a:ext>
                </a:extLst>
              </p:cNvPr>
              <p:cNvSpPr/>
              <p:nvPr/>
            </p:nvSpPr>
            <p:spPr>
              <a:xfrm>
                <a:off x="1176802" y="2551604"/>
                <a:ext cx="1671177" cy="911035"/>
              </a:xfrm>
              <a:custGeom>
                <a:avLst/>
                <a:gdLst/>
                <a:ahLst/>
                <a:cxnLst/>
                <a:rect l="l" t="t" r="r" b="b"/>
                <a:pathLst>
                  <a:path w="1671177" h="911035">
                    <a:moveTo>
                      <a:pt x="3880" y="0"/>
                    </a:moveTo>
                    <a:lnTo>
                      <a:pt x="1322002" y="0"/>
                    </a:lnTo>
                    <a:lnTo>
                      <a:pt x="1577267" y="260936"/>
                    </a:lnTo>
                    <a:cubicBezTo>
                      <a:pt x="1720296" y="408603"/>
                      <a:pt x="1679854" y="514841"/>
                      <a:pt x="1589104" y="624038"/>
                    </a:cubicBezTo>
                    <a:lnTo>
                      <a:pt x="1297607" y="911035"/>
                    </a:lnTo>
                    <a:lnTo>
                      <a:pt x="609562" y="911035"/>
                    </a:lnTo>
                    <a:cubicBezTo>
                      <a:pt x="601030" y="909370"/>
                      <a:pt x="592146" y="909088"/>
                      <a:pt x="582967" y="909006"/>
                    </a:cubicBezTo>
                    <a:lnTo>
                      <a:pt x="0" y="908746"/>
                    </a:lnTo>
                    <a:lnTo>
                      <a:pt x="266330" y="630839"/>
                    </a:lnTo>
                    <a:cubicBezTo>
                      <a:pt x="347215" y="528253"/>
                      <a:pt x="398509" y="416789"/>
                      <a:pt x="287045" y="287570"/>
                    </a:cubicBezTo>
                    <a:close/>
                  </a:path>
                </a:pathLst>
              </a:custGeom>
              <a:solidFill>
                <a:sysClr val="windowText" lastClr="000000">
                  <a:alpha val="15000"/>
                </a:sysClr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9" name="右箭头 55">
                <a:extLst>
                  <a:ext uri="{FF2B5EF4-FFF2-40B4-BE49-F238E27FC236}">
                    <a16:creationId xmlns:a16="http://schemas.microsoft.com/office/drawing/2014/main" id="{9C91D890-E821-426D-AE8E-28693965860D}"/>
                  </a:ext>
                </a:extLst>
              </p:cNvPr>
              <p:cNvSpPr/>
              <p:nvPr/>
            </p:nvSpPr>
            <p:spPr>
              <a:xfrm>
                <a:off x="1088030" y="2180486"/>
                <a:ext cx="1671177" cy="1609411"/>
              </a:xfrm>
              <a:custGeom>
                <a:avLst/>
                <a:gdLst>
                  <a:gd name="connsiteX0" fmla="*/ 0 w 1731146"/>
                  <a:gd name="connsiteY0" fmla="*/ 355742 h 1624170"/>
                  <a:gd name="connsiteX1" fmla="*/ 892425 w 1731146"/>
                  <a:gd name="connsiteY1" fmla="*/ 355742 h 1624170"/>
                  <a:gd name="connsiteX2" fmla="*/ 892425 w 1731146"/>
                  <a:gd name="connsiteY2" fmla="*/ 0 h 1624170"/>
                  <a:gd name="connsiteX3" fmla="*/ 1731146 w 1731146"/>
                  <a:gd name="connsiteY3" fmla="*/ 812085 h 1624170"/>
                  <a:gd name="connsiteX4" fmla="*/ 892425 w 1731146"/>
                  <a:gd name="connsiteY4" fmla="*/ 1624170 h 1624170"/>
                  <a:gd name="connsiteX5" fmla="*/ 892425 w 1731146"/>
                  <a:gd name="connsiteY5" fmla="*/ 1268428 h 1624170"/>
                  <a:gd name="connsiteX6" fmla="*/ 0 w 1731146"/>
                  <a:gd name="connsiteY6" fmla="*/ 1268428 h 1624170"/>
                  <a:gd name="connsiteX7" fmla="*/ 0 w 1731146"/>
                  <a:gd name="connsiteY7" fmla="*/ 355742 h 1624170"/>
                  <a:gd name="connsiteX0" fmla="*/ 0 w 1731146"/>
                  <a:gd name="connsiteY0" fmla="*/ 355742 h 1624170"/>
                  <a:gd name="connsiteX1" fmla="*/ 508986 w 1731146"/>
                  <a:gd name="connsiteY1" fmla="*/ 351329 h 1624170"/>
                  <a:gd name="connsiteX2" fmla="*/ 892425 w 1731146"/>
                  <a:gd name="connsiteY2" fmla="*/ 355742 h 1624170"/>
                  <a:gd name="connsiteX3" fmla="*/ 892425 w 1731146"/>
                  <a:gd name="connsiteY3" fmla="*/ 0 h 1624170"/>
                  <a:gd name="connsiteX4" fmla="*/ 1731146 w 1731146"/>
                  <a:gd name="connsiteY4" fmla="*/ 812085 h 1624170"/>
                  <a:gd name="connsiteX5" fmla="*/ 892425 w 1731146"/>
                  <a:gd name="connsiteY5" fmla="*/ 1624170 h 1624170"/>
                  <a:gd name="connsiteX6" fmla="*/ 892425 w 1731146"/>
                  <a:gd name="connsiteY6" fmla="*/ 1268428 h 1624170"/>
                  <a:gd name="connsiteX7" fmla="*/ 0 w 1731146"/>
                  <a:gd name="connsiteY7" fmla="*/ 1268428 h 1624170"/>
                  <a:gd name="connsiteX8" fmla="*/ 0 w 1731146"/>
                  <a:gd name="connsiteY8" fmla="*/ 355742 h 1624170"/>
                  <a:gd name="connsiteX0" fmla="*/ 0 w 1731146"/>
                  <a:gd name="connsiteY0" fmla="*/ 355742 h 1624170"/>
                  <a:gd name="connsiteX1" fmla="*/ 556334 w 1731146"/>
                  <a:gd name="connsiteY1" fmla="*/ 354289 h 1624170"/>
                  <a:gd name="connsiteX2" fmla="*/ 892425 w 1731146"/>
                  <a:gd name="connsiteY2" fmla="*/ 355742 h 1624170"/>
                  <a:gd name="connsiteX3" fmla="*/ 892425 w 1731146"/>
                  <a:gd name="connsiteY3" fmla="*/ 0 h 1624170"/>
                  <a:gd name="connsiteX4" fmla="*/ 1731146 w 1731146"/>
                  <a:gd name="connsiteY4" fmla="*/ 812085 h 1624170"/>
                  <a:gd name="connsiteX5" fmla="*/ 892425 w 1731146"/>
                  <a:gd name="connsiteY5" fmla="*/ 1624170 h 1624170"/>
                  <a:gd name="connsiteX6" fmla="*/ 892425 w 1731146"/>
                  <a:gd name="connsiteY6" fmla="*/ 1268428 h 1624170"/>
                  <a:gd name="connsiteX7" fmla="*/ 0 w 1731146"/>
                  <a:gd name="connsiteY7" fmla="*/ 1268428 h 1624170"/>
                  <a:gd name="connsiteX8" fmla="*/ 0 w 1731146"/>
                  <a:gd name="connsiteY8" fmla="*/ 355742 h 1624170"/>
                  <a:gd name="connsiteX0" fmla="*/ 0 w 1731146"/>
                  <a:gd name="connsiteY0" fmla="*/ 355742 h 1624170"/>
                  <a:gd name="connsiteX1" fmla="*/ 556334 w 1731146"/>
                  <a:gd name="connsiteY1" fmla="*/ 354289 h 1624170"/>
                  <a:gd name="connsiteX2" fmla="*/ 848037 w 1731146"/>
                  <a:gd name="connsiteY2" fmla="*/ 127882 h 1624170"/>
                  <a:gd name="connsiteX3" fmla="*/ 892425 w 1731146"/>
                  <a:gd name="connsiteY3" fmla="*/ 0 h 1624170"/>
                  <a:gd name="connsiteX4" fmla="*/ 1731146 w 1731146"/>
                  <a:gd name="connsiteY4" fmla="*/ 812085 h 1624170"/>
                  <a:gd name="connsiteX5" fmla="*/ 892425 w 1731146"/>
                  <a:gd name="connsiteY5" fmla="*/ 1624170 h 1624170"/>
                  <a:gd name="connsiteX6" fmla="*/ 892425 w 1731146"/>
                  <a:gd name="connsiteY6" fmla="*/ 1268428 h 1624170"/>
                  <a:gd name="connsiteX7" fmla="*/ 0 w 1731146"/>
                  <a:gd name="connsiteY7" fmla="*/ 1268428 h 1624170"/>
                  <a:gd name="connsiteX8" fmla="*/ 0 w 1731146"/>
                  <a:gd name="connsiteY8" fmla="*/ 355742 h 162417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48037 w 1731146"/>
                  <a:gd name="connsiteY2" fmla="*/ 92372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0 w 1731146"/>
                  <a:gd name="connsiteY8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0 w 1731146"/>
                  <a:gd name="connsiteY8" fmla="*/ 320232 h 1588660"/>
                  <a:gd name="connsiteX0" fmla="*/ 2959 w 1734105"/>
                  <a:gd name="connsiteY0" fmla="*/ 320232 h 1588660"/>
                  <a:gd name="connsiteX1" fmla="*/ 559293 w 1734105"/>
                  <a:gd name="connsiteY1" fmla="*/ 318779 h 1588660"/>
                  <a:gd name="connsiteX2" fmla="*/ 853955 w 1734105"/>
                  <a:gd name="connsiteY2" fmla="*/ 59821 h 1588660"/>
                  <a:gd name="connsiteX3" fmla="*/ 1007835 w 1734105"/>
                  <a:gd name="connsiteY3" fmla="*/ 0 h 1588660"/>
                  <a:gd name="connsiteX4" fmla="*/ 1734105 w 1734105"/>
                  <a:gd name="connsiteY4" fmla="*/ 776575 h 1588660"/>
                  <a:gd name="connsiteX5" fmla="*/ 895384 w 1734105"/>
                  <a:gd name="connsiteY5" fmla="*/ 1588660 h 1588660"/>
                  <a:gd name="connsiteX6" fmla="*/ 895384 w 1734105"/>
                  <a:gd name="connsiteY6" fmla="*/ 1232918 h 1588660"/>
                  <a:gd name="connsiteX7" fmla="*/ 2959 w 1734105"/>
                  <a:gd name="connsiteY7" fmla="*/ 1232918 h 1588660"/>
                  <a:gd name="connsiteX8" fmla="*/ 0 w 1734105"/>
                  <a:gd name="connsiteY8" fmla="*/ 576230 h 1588660"/>
                  <a:gd name="connsiteX9" fmla="*/ 2959 w 1734105"/>
                  <a:gd name="connsiteY9" fmla="*/ 320232 h 1588660"/>
                  <a:gd name="connsiteX0" fmla="*/ 3 w 1731149"/>
                  <a:gd name="connsiteY0" fmla="*/ 320232 h 1588660"/>
                  <a:gd name="connsiteX1" fmla="*/ 556337 w 1731149"/>
                  <a:gd name="connsiteY1" fmla="*/ 318779 h 1588660"/>
                  <a:gd name="connsiteX2" fmla="*/ 850999 w 1731149"/>
                  <a:gd name="connsiteY2" fmla="*/ 59821 h 1588660"/>
                  <a:gd name="connsiteX3" fmla="*/ 1004879 w 1731149"/>
                  <a:gd name="connsiteY3" fmla="*/ 0 h 1588660"/>
                  <a:gd name="connsiteX4" fmla="*/ 1731149 w 1731149"/>
                  <a:gd name="connsiteY4" fmla="*/ 776575 h 1588660"/>
                  <a:gd name="connsiteX5" fmla="*/ 892428 w 1731149"/>
                  <a:gd name="connsiteY5" fmla="*/ 1588660 h 1588660"/>
                  <a:gd name="connsiteX6" fmla="*/ 892428 w 1731149"/>
                  <a:gd name="connsiteY6" fmla="*/ 1232918 h 1588660"/>
                  <a:gd name="connsiteX7" fmla="*/ 3 w 1731149"/>
                  <a:gd name="connsiteY7" fmla="*/ 1232918 h 1588660"/>
                  <a:gd name="connsiteX8" fmla="*/ 275211 w 1731149"/>
                  <a:gd name="connsiteY8" fmla="*/ 617659 h 1588660"/>
                  <a:gd name="connsiteX9" fmla="*/ 3 w 1731149"/>
                  <a:gd name="connsiteY9" fmla="*/ 320232 h 1588660"/>
                  <a:gd name="connsiteX0" fmla="*/ 3 w 1731149"/>
                  <a:gd name="connsiteY0" fmla="*/ 320232 h 1588660"/>
                  <a:gd name="connsiteX1" fmla="*/ 556337 w 1731149"/>
                  <a:gd name="connsiteY1" fmla="*/ 318779 h 1588660"/>
                  <a:gd name="connsiteX2" fmla="*/ 850999 w 1731149"/>
                  <a:gd name="connsiteY2" fmla="*/ 59821 h 1588660"/>
                  <a:gd name="connsiteX3" fmla="*/ 1004879 w 1731149"/>
                  <a:gd name="connsiteY3" fmla="*/ 0 h 1588660"/>
                  <a:gd name="connsiteX4" fmla="*/ 1731149 w 1731149"/>
                  <a:gd name="connsiteY4" fmla="*/ 776575 h 1588660"/>
                  <a:gd name="connsiteX5" fmla="*/ 892428 w 1731149"/>
                  <a:gd name="connsiteY5" fmla="*/ 1588660 h 1588660"/>
                  <a:gd name="connsiteX6" fmla="*/ 892428 w 1731149"/>
                  <a:gd name="connsiteY6" fmla="*/ 1232918 h 1588660"/>
                  <a:gd name="connsiteX7" fmla="*/ 3 w 1731149"/>
                  <a:gd name="connsiteY7" fmla="*/ 1232918 h 1588660"/>
                  <a:gd name="connsiteX8" fmla="*/ 275211 w 1731149"/>
                  <a:gd name="connsiteY8" fmla="*/ 617659 h 1588660"/>
                  <a:gd name="connsiteX9" fmla="*/ 3 w 1731149"/>
                  <a:gd name="connsiteY9" fmla="*/ 320232 h 1588660"/>
                  <a:gd name="connsiteX0" fmla="*/ 5 w 1731151"/>
                  <a:gd name="connsiteY0" fmla="*/ 320232 h 1588660"/>
                  <a:gd name="connsiteX1" fmla="*/ 556339 w 1731151"/>
                  <a:gd name="connsiteY1" fmla="*/ 318779 h 1588660"/>
                  <a:gd name="connsiteX2" fmla="*/ 851001 w 1731151"/>
                  <a:gd name="connsiteY2" fmla="*/ 59821 h 1588660"/>
                  <a:gd name="connsiteX3" fmla="*/ 1004881 w 1731151"/>
                  <a:gd name="connsiteY3" fmla="*/ 0 h 1588660"/>
                  <a:gd name="connsiteX4" fmla="*/ 1731151 w 1731151"/>
                  <a:gd name="connsiteY4" fmla="*/ 776575 h 1588660"/>
                  <a:gd name="connsiteX5" fmla="*/ 892430 w 1731151"/>
                  <a:gd name="connsiteY5" fmla="*/ 1588660 h 1588660"/>
                  <a:gd name="connsiteX6" fmla="*/ 892430 w 1731151"/>
                  <a:gd name="connsiteY6" fmla="*/ 1232918 h 1588660"/>
                  <a:gd name="connsiteX7" fmla="*/ 5 w 1731151"/>
                  <a:gd name="connsiteY7" fmla="*/ 1232918 h 1588660"/>
                  <a:gd name="connsiteX8" fmla="*/ 275213 w 1731151"/>
                  <a:gd name="connsiteY8" fmla="*/ 617659 h 1588660"/>
                  <a:gd name="connsiteX9" fmla="*/ 5 w 1731151"/>
                  <a:gd name="connsiteY9" fmla="*/ 320232 h 1588660"/>
                  <a:gd name="connsiteX0" fmla="*/ 5 w 1731151"/>
                  <a:gd name="connsiteY0" fmla="*/ 320232 h 1588660"/>
                  <a:gd name="connsiteX1" fmla="*/ 556339 w 1731151"/>
                  <a:gd name="connsiteY1" fmla="*/ 318779 h 1588660"/>
                  <a:gd name="connsiteX2" fmla="*/ 851001 w 1731151"/>
                  <a:gd name="connsiteY2" fmla="*/ 59821 h 1588660"/>
                  <a:gd name="connsiteX3" fmla="*/ 1004881 w 1731151"/>
                  <a:gd name="connsiteY3" fmla="*/ 0 h 1588660"/>
                  <a:gd name="connsiteX4" fmla="*/ 1731151 w 1731151"/>
                  <a:gd name="connsiteY4" fmla="*/ 776575 h 1588660"/>
                  <a:gd name="connsiteX5" fmla="*/ 892430 w 1731151"/>
                  <a:gd name="connsiteY5" fmla="*/ 1588660 h 1588660"/>
                  <a:gd name="connsiteX6" fmla="*/ 892430 w 1731151"/>
                  <a:gd name="connsiteY6" fmla="*/ 1232918 h 1588660"/>
                  <a:gd name="connsiteX7" fmla="*/ 5 w 1731151"/>
                  <a:gd name="connsiteY7" fmla="*/ 1232918 h 1588660"/>
                  <a:gd name="connsiteX8" fmla="*/ 275213 w 1731151"/>
                  <a:gd name="connsiteY8" fmla="*/ 617659 h 1588660"/>
                  <a:gd name="connsiteX9" fmla="*/ 5 w 1731151"/>
                  <a:gd name="connsiteY9" fmla="*/ 320232 h 1588660"/>
                  <a:gd name="connsiteX0" fmla="*/ 3 w 1731149"/>
                  <a:gd name="connsiteY0" fmla="*/ 320232 h 1588660"/>
                  <a:gd name="connsiteX1" fmla="*/ 556337 w 1731149"/>
                  <a:gd name="connsiteY1" fmla="*/ 318779 h 1588660"/>
                  <a:gd name="connsiteX2" fmla="*/ 850999 w 1731149"/>
                  <a:gd name="connsiteY2" fmla="*/ 59821 h 1588660"/>
                  <a:gd name="connsiteX3" fmla="*/ 1004879 w 1731149"/>
                  <a:gd name="connsiteY3" fmla="*/ 0 h 1588660"/>
                  <a:gd name="connsiteX4" fmla="*/ 1731149 w 1731149"/>
                  <a:gd name="connsiteY4" fmla="*/ 776575 h 1588660"/>
                  <a:gd name="connsiteX5" fmla="*/ 892428 w 1731149"/>
                  <a:gd name="connsiteY5" fmla="*/ 1588660 h 1588660"/>
                  <a:gd name="connsiteX6" fmla="*/ 892428 w 1731149"/>
                  <a:gd name="connsiteY6" fmla="*/ 1232918 h 1588660"/>
                  <a:gd name="connsiteX7" fmla="*/ 3 w 1731149"/>
                  <a:gd name="connsiteY7" fmla="*/ 1232918 h 1588660"/>
                  <a:gd name="connsiteX8" fmla="*/ 275211 w 1731149"/>
                  <a:gd name="connsiteY8" fmla="*/ 617659 h 1588660"/>
                  <a:gd name="connsiteX9" fmla="*/ 3 w 1731149"/>
                  <a:gd name="connsiteY9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275208 w 1731146"/>
                  <a:gd name="connsiteY8" fmla="*/ 617659 h 1588660"/>
                  <a:gd name="connsiteX9" fmla="*/ 0 w 1731146"/>
                  <a:gd name="connsiteY9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275208 w 1731146"/>
                  <a:gd name="connsiteY8" fmla="*/ 617659 h 1588660"/>
                  <a:gd name="connsiteX9" fmla="*/ 0 w 1731146"/>
                  <a:gd name="connsiteY9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275208 w 1731146"/>
                  <a:gd name="connsiteY8" fmla="*/ 617659 h 1588660"/>
                  <a:gd name="connsiteX9" fmla="*/ 0 w 1731146"/>
                  <a:gd name="connsiteY9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281126 w 1731146"/>
                  <a:gd name="connsiteY8" fmla="*/ 620619 h 1588660"/>
                  <a:gd name="connsiteX9" fmla="*/ 0 w 1731146"/>
                  <a:gd name="connsiteY9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136124 w 1731146"/>
                  <a:gd name="connsiteY8" fmla="*/ 922459 h 1588660"/>
                  <a:gd name="connsiteX9" fmla="*/ 281126 w 1731146"/>
                  <a:gd name="connsiteY9" fmla="*/ 620619 h 1588660"/>
                  <a:gd name="connsiteX10" fmla="*/ 0 w 1731146"/>
                  <a:gd name="connsiteY10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266330 w 1731146"/>
                  <a:gd name="connsiteY8" fmla="*/ 955011 h 1588660"/>
                  <a:gd name="connsiteX9" fmla="*/ 281126 w 1731146"/>
                  <a:gd name="connsiteY9" fmla="*/ 620619 h 1588660"/>
                  <a:gd name="connsiteX10" fmla="*/ 0 w 1731146"/>
                  <a:gd name="connsiteY10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582967 w 1731146"/>
                  <a:gd name="connsiteY7" fmla="*/ 1233178 h 1588660"/>
                  <a:gd name="connsiteX8" fmla="*/ 0 w 1731146"/>
                  <a:gd name="connsiteY8" fmla="*/ 1232918 h 1588660"/>
                  <a:gd name="connsiteX9" fmla="*/ 266330 w 1731146"/>
                  <a:gd name="connsiteY9" fmla="*/ 955011 h 1588660"/>
                  <a:gd name="connsiteX10" fmla="*/ 281126 w 1731146"/>
                  <a:gd name="connsiteY10" fmla="*/ 620619 h 1588660"/>
                  <a:gd name="connsiteX11" fmla="*/ 0 w 1731146"/>
                  <a:gd name="connsiteY11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53956 w 1731146"/>
                  <a:gd name="connsiteY6" fmla="*/ 1460778 h 1588660"/>
                  <a:gd name="connsiteX7" fmla="*/ 582967 w 1731146"/>
                  <a:gd name="connsiteY7" fmla="*/ 1233178 h 1588660"/>
                  <a:gd name="connsiteX8" fmla="*/ 0 w 1731146"/>
                  <a:gd name="connsiteY8" fmla="*/ 1232918 h 1588660"/>
                  <a:gd name="connsiteX9" fmla="*/ 266330 w 1731146"/>
                  <a:gd name="connsiteY9" fmla="*/ 955011 h 1588660"/>
                  <a:gd name="connsiteX10" fmla="*/ 281126 w 1731146"/>
                  <a:gd name="connsiteY10" fmla="*/ 620619 h 1588660"/>
                  <a:gd name="connsiteX11" fmla="*/ 0 w 1731146"/>
                  <a:gd name="connsiteY11" fmla="*/ 320232 h 1588660"/>
                  <a:gd name="connsiteX0" fmla="*/ 0 w 1731146"/>
                  <a:gd name="connsiteY0" fmla="*/ 320232 h 1517638"/>
                  <a:gd name="connsiteX1" fmla="*/ 556334 w 1731146"/>
                  <a:gd name="connsiteY1" fmla="*/ 318779 h 1517638"/>
                  <a:gd name="connsiteX2" fmla="*/ 850996 w 1731146"/>
                  <a:gd name="connsiteY2" fmla="*/ 59821 h 1517638"/>
                  <a:gd name="connsiteX3" fmla="*/ 1004876 w 1731146"/>
                  <a:gd name="connsiteY3" fmla="*/ 0 h 1517638"/>
                  <a:gd name="connsiteX4" fmla="*/ 1731146 w 1731146"/>
                  <a:gd name="connsiteY4" fmla="*/ 776575 h 1517638"/>
                  <a:gd name="connsiteX5" fmla="*/ 1010794 w 1731146"/>
                  <a:gd name="connsiteY5" fmla="*/ 1517638 h 1517638"/>
                  <a:gd name="connsiteX6" fmla="*/ 853956 w 1731146"/>
                  <a:gd name="connsiteY6" fmla="*/ 1460778 h 1517638"/>
                  <a:gd name="connsiteX7" fmla="*/ 582967 w 1731146"/>
                  <a:gd name="connsiteY7" fmla="*/ 1233178 h 1517638"/>
                  <a:gd name="connsiteX8" fmla="*/ 0 w 1731146"/>
                  <a:gd name="connsiteY8" fmla="*/ 1232918 h 1517638"/>
                  <a:gd name="connsiteX9" fmla="*/ 266330 w 1731146"/>
                  <a:gd name="connsiteY9" fmla="*/ 955011 h 1517638"/>
                  <a:gd name="connsiteX10" fmla="*/ 281126 w 1731146"/>
                  <a:gd name="connsiteY10" fmla="*/ 620619 h 1517638"/>
                  <a:gd name="connsiteX11" fmla="*/ 0 w 1731146"/>
                  <a:gd name="connsiteY11" fmla="*/ 320232 h 1517638"/>
                  <a:gd name="connsiteX0" fmla="*/ 0 w 1589104"/>
                  <a:gd name="connsiteY0" fmla="*/ 320232 h 1517638"/>
                  <a:gd name="connsiteX1" fmla="*/ 556334 w 1589104"/>
                  <a:gd name="connsiteY1" fmla="*/ 318779 h 1517638"/>
                  <a:gd name="connsiteX2" fmla="*/ 850996 w 1589104"/>
                  <a:gd name="connsiteY2" fmla="*/ 59821 h 1517638"/>
                  <a:gd name="connsiteX3" fmla="*/ 1004876 w 1589104"/>
                  <a:gd name="connsiteY3" fmla="*/ 0 h 1517638"/>
                  <a:gd name="connsiteX4" fmla="*/ 1589104 w 1589104"/>
                  <a:gd name="connsiteY4" fmla="*/ 936373 h 1517638"/>
                  <a:gd name="connsiteX5" fmla="*/ 1010794 w 1589104"/>
                  <a:gd name="connsiteY5" fmla="*/ 1517638 h 1517638"/>
                  <a:gd name="connsiteX6" fmla="*/ 853956 w 1589104"/>
                  <a:gd name="connsiteY6" fmla="*/ 1460778 h 1517638"/>
                  <a:gd name="connsiteX7" fmla="*/ 582967 w 1589104"/>
                  <a:gd name="connsiteY7" fmla="*/ 1233178 h 1517638"/>
                  <a:gd name="connsiteX8" fmla="*/ 0 w 1589104"/>
                  <a:gd name="connsiteY8" fmla="*/ 1232918 h 1517638"/>
                  <a:gd name="connsiteX9" fmla="*/ 266330 w 1589104"/>
                  <a:gd name="connsiteY9" fmla="*/ 955011 h 1517638"/>
                  <a:gd name="connsiteX10" fmla="*/ 281126 w 1589104"/>
                  <a:gd name="connsiteY10" fmla="*/ 620619 h 1517638"/>
                  <a:gd name="connsiteX11" fmla="*/ 0 w 1589104"/>
                  <a:gd name="connsiteY11" fmla="*/ 320232 h 1517638"/>
                  <a:gd name="connsiteX0" fmla="*/ 0 w 1589104"/>
                  <a:gd name="connsiteY0" fmla="*/ 320232 h 1517638"/>
                  <a:gd name="connsiteX1" fmla="*/ 556334 w 1589104"/>
                  <a:gd name="connsiteY1" fmla="*/ 318779 h 1517638"/>
                  <a:gd name="connsiteX2" fmla="*/ 850996 w 1589104"/>
                  <a:gd name="connsiteY2" fmla="*/ 59821 h 1517638"/>
                  <a:gd name="connsiteX3" fmla="*/ 1004876 w 1589104"/>
                  <a:gd name="connsiteY3" fmla="*/ 0 h 1517638"/>
                  <a:gd name="connsiteX4" fmla="*/ 1373080 w 1589104"/>
                  <a:gd name="connsiteY4" fmla="*/ 591026 h 1517638"/>
                  <a:gd name="connsiteX5" fmla="*/ 1589104 w 1589104"/>
                  <a:gd name="connsiteY5" fmla="*/ 936373 h 1517638"/>
                  <a:gd name="connsiteX6" fmla="*/ 1010794 w 1589104"/>
                  <a:gd name="connsiteY6" fmla="*/ 1517638 h 1517638"/>
                  <a:gd name="connsiteX7" fmla="*/ 853956 w 1589104"/>
                  <a:gd name="connsiteY7" fmla="*/ 1460778 h 1517638"/>
                  <a:gd name="connsiteX8" fmla="*/ 582967 w 1589104"/>
                  <a:gd name="connsiteY8" fmla="*/ 1233178 h 1517638"/>
                  <a:gd name="connsiteX9" fmla="*/ 0 w 1589104"/>
                  <a:gd name="connsiteY9" fmla="*/ 1232918 h 1517638"/>
                  <a:gd name="connsiteX10" fmla="*/ 266330 w 1589104"/>
                  <a:gd name="connsiteY10" fmla="*/ 955011 h 1517638"/>
                  <a:gd name="connsiteX11" fmla="*/ 281126 w 1589104"/>
                  <a:gd name="connsiteY11" fmla="*/ 620619 h 1517638"/>
                  <a:gd name="connsiteX12" fmla="*/ 0 w 1589104"/>
                  <a:gd name="connsiteY12" fmla="*/ 320232 h 1517638"/>
                  <a:gd name="connsiteX0" fmla="*/ 0 w 1589104"/>
                  <a:gd name="connsiteY0" fmla="*/ 320232 h 1517638"/>
                  <a:gd name="connsiteX1" fmla="*/ 556334 w 1589104"/>
                  <a:gd name="connsiteY1" fmla="*/ 318779 h 1517638"/>
                  <a:gd name="connsiteX2" fmla="*/ 850996 w 1589104"/>
                  <a:gd name="connsiteY2" fmla="*/ 59821 h 1517638"/>
                  <a:gd name="connsiteX3" fmla="*/ 1004876 w 1589104"/>
                  <a:gd name="connsiteY3" fmla="*/ 0 h 1517638"/>
                  <a:gd name="connsiteX4" fmla="*/ 1583185 w 1589104"/>
                  <a:gd name="connsiteY4" fmla="*/ 596945 h 1517638"/>
                  <a:gd name="connsiteX5" fmla="*/ 1589104 w 1589104"/>
                  <a:gd name="connsiteY5" fmla="*/ 936373 h 1517638"/>
                  <a:gd name="connsiteX6" fmla="*/ 1010794 w 1589104"/>
                  <a:gd name="connsiteY6" fmla="*/ 1517638 h 1517638"/>
                  <a:gd name="connsiteX7" fmla="*/ 853956 w 1589104"/>
                  <a:gd name="connsiteY7" fmla="*/ 1460778 h 1517638"/>
                  <a:gd name="connsiteX8" fmla="*/ 582967 w 1589104"/>
                  <a:gd name="connsiteY8" fmla="*/ 1233178 h 1517638"/>
                  <a:gd name="connsiteX9" fmla="*/ 0 w 1589104"/>
                  <a:gd name="connsiteY9" fmla="*/ 1232918 h 1517638"/>
                  <a:gd name="connsiteX10" fmla="*/ 266330 w 1589104"/>
                  <a:gd name="connsiteY10" fmla="*/ 955011 h 1517638"/>
                  <a:gd name="connsiteX11" fmla="*/ 281126 w 1589104"/>
                  <a:gd name="connsiteY11" fmla="*/ 620619 h 1517638"/>
                  <a:gd name="connsiteX12" fmla="*/ 0 w 1589104"/>
                  <a:gd name="connsiteY12" fmla="*/ 320232 h 1517638"/>
                  <a:gd name="connsiteX0" fmla="*/ 0 w 1592063"/>
                  <a:gd name="connsiteY0" fmla="*/ 320232 h 1517638"/>
                  <a:gd name="connsiteX1" fmla="*/ 556334 w 1592063"/>
                  <a:gd name="connsiteY1" fmla="*/ 318779 h 1517638"/>
                  <a:gd name="connsiteX2" fmla="*/ 850996 w 1592063"/>
                  <a:gd name="connsiteY2" fmla="*/ 59821 h 1517638"/>
                  <a:gd name="connsiteX3" fmla="*/ 1004876 w 1592063"/>
                  <a:gd name="connsiteY3" fmla="*/ 0 h 1517638"/>
                  <a:gd name="connsiteX4" fmla="*/ 1583185 w 1592063"/>
                  <a:gd name="connsiteY4" fmla="*/ 596945 h 1517638"/>
                  <a:gd name="connsiteX5" fmla="*/ 1592063 w 1592063"/>
                  <a:gd name="connsiteY5" fmla="*/ 942292 h 1517638"/>
                  <a:gd name="connsiteX6" fmla="*/ 1010794 w 1592063"/>
                  <a:gd name="connsiteY6" fmla="*/ 1517638 h 1517638"/>
                  <a:gd name="connsiteX7" fmla="*/ 853956 w 1592063"/>
                  <a:gd name="connsiteY7" fmla="*/ 1460778 h 1517638"/>
                  <a:gd name="connsiteX8" fmla="*/ 582967 w 1592063"/>
                  <a:gd name="connsiteY8" fmla="*/ 1233178 h 1517638"/>
                  <a:gd name="connsiteX9" fmla="*/ 0 w 1592063"/>
                  <a:gd name="connsiteY9" fmla="*/ 1232918 h 1517638"/>
                  <a:gd name="connsiteX10" fmla="*/ 266330 w 1592063"/>
                  <a:gd name="connsiteY10" fmla="*/ 955011 h 1517638"/>
                  <a:gd name="connsiteX11" fmla="*/ 281126 w 1592063"/>
                  <a:gd name="connsiteY11" fmla="*/ 620619 h 1517638"/>
                  <a:gd name="connsiteX12" fmla="*/ 0 w 1592063"/>
                  <a:gd name="connsiteY12" fmla="*/ 320232 h 1517638"/>
                  <a:gd name="connsiteX0" fmla="*/ 0 w 1589104"/>
                  <a:gd name="connsiteY0" fmla="*/ 320232 h 1517638"/>
                  <a:gd name="connsiteX1" fmla="*/ 556334 w 1589104"/>
                  <a:gd name="connsiteY1" fmla="*/ 318779 h 1517638"/>
                  <a:gd name="connsiteX2" fmla="*/ 850996 w 1589104"/>
                  <a:gd name="connsiteY2" fmla="*/ 59821 h 1517638"/>
                  <a:gd name="connsiteX3" fmla="*/ 1004876 w 1589104"/>
                  <a:gd name="connsiteY3" fmla="*/ 0 h 1517638"/>
                  <a:gd name="connsiteX4" fmla="*/ 1583185 w 1589104"/>
                  <a:gd name="connsiteY4" fmla="*/ 596945 h 1517638"/>
                  <a:gd name="connsiteX5" fmla="*/ 1589104 w 1589104"/>
                  <a:gd name="connsiteY5" fmla="*/ 948210 h 1517638"/>
                  <a:gd name="connsiteX6" fmla="*/ 1010794 w 1589104"/>
                  <a:gd name="connsiteY6" fmla="*/ 1517638 h 1517638"/>
                  <a:gd name="connsiteX7" fmla="*/ 853956 w 1589104"/>
                  <a:gd name="connsiteY7" fmla="*/ 1460778 h 1517638"/>
                  <a:gd name="connsiteX8" fmla="*/ 582967 w 1589104"/>
                  <a:gd name="connsiteY8" fmla="*/ 1233178 h 1517638"/>
                  <a:gd name="connsiteX9" fmla="*/ 0 w 1589104"/>
                  <a:gd name="connsiteY9" fmla="*/ 1232918 h 1517638"/>
                  <a:gd name="connsiteX10" fmla="*/ 266330 w 1589104"/>
                  <a:gd name="connsiteY10" fmla="*/ 955011 h 1517638"/>
                  <a:gd name="connsiteX11" fmla="*/ 281126 w 1589104"/>
                  <a:gd name="connsiteY11" fmla="*/ 620619 h 1517638"/>
                  <a:gd name="connsiteX12" fmla="*/ 0 w 1589104"/>
                  <a:gd name="connsiteY12" fmla="*/ 320232 h 1517638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1126 w 1589104"/>
                  <a:gd name="connsiteY11" fmla="*/ 620619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32336"/>
                  <a:gd name="connsiteX1" fmla="*/ 556334 w 1589104"/>
                  <a:gd name="connsiteY1" fmla="*/ 318779 h 1532336"/>
                  <a:gd name="connsiteX2" fmla="*/ 850996 w 1589104"/>
                  <a:gd name="connsiteY2" fmla="*/ 59821 h 1532336"/>
                  <a:gd name="connsiteX3" fmla="*/ 1004876 w 1589104"/>
                  <a:gd name="connsiteY3" fmla="*/ 0 h 1532336"/>
                  <a:gd name="connsiteX4" fmla="*/ 1583185 w 1589104"/>
                  <a:gd name="connsiteY4" fmla="*/ 596945 h 1532336"/>
                  <a:gd name="connsiteX5" fmla="*/ 1589104 w 1589104"/>
                  <a:gd name="connsiteY5" fmla="*/ 948210 h 1532336"/>
                  <a:gd name="connsiteX6" fmla="*/ 1013753 w 1589104"/>
                  <a:gd name="connsiteY6" fmla="*/ 1514679 h 1532336"/>
                  <a:gd name="connsiteX7" fmla="*/ 853956 w 1589104"/>
                  <a:gd name="connsiteY7" fmla="*/ 1460778 h 1532336"/>
                  <a:gd name="connsiteX8" fmla="*/ 582967 w 1589104"/>
                  <a:gd name="connsiteY8" fmla="*/ 1233178 h 1532336"/>
                  <a:gd name="connsiteX9" fmla="*/ 0 w 1589104"/>
                  <a:gd name="connsiteY9" fmla="*/ 1232918 h 1532336"/>
                  <a:gd name="connsiteX10" fmla="*/ 266330 w 1589104"/>
                  <a:gd name="connsiteY10" fmla="*/ 955011 h 1532336"/>
                  <a:gd name="connsiteX11" fmla="*/ 287045 w 1589104"/>
                  <a:gd name="connsiteY11" fmla="*/ 611742 h 1532336"/>
                  <a:gd name="connsiteX12" fmla="*/ 0 w 1589104"/>
                  <a:gd name="connsiteY12" fmla="*/ 320232 h 1532336"/>
                  <a:gd name="connsiteX0" fmla="*/ 0 w 1589104"/>
                  <a:gd name="connsiteY0" fmla="*/ 320232 h 1575133"/>
                  <a:gd name="connsiteX1" fmla="*/ 556334 w 1589104"/>
                  <a:gd name="connsiteY1" fmla="*/ 318779 h 1575133"/>
                  <a:gd name="connsiteX2" fmla="*/ 850996 w 1589104"/>
                  <a:gd name="connsiteY2" fmla="*/ 59821 h 1575133"/>
                  <a:gd name="connsiteX3" fmla="*/ 1004876 w 1589104"/>
                  <a:gd name="connsiteY3" fmla="*/ 0 h 1575133"/>
                  <a:gd name="connsiteX4" fmla="*/ 1583185 w 1589104"/>
                  <a:gd name="connsiteY4" fmla="*/ 596945 h 1575133"/>
                  <a:gd name="connsiteX5" fmla="*/ 1589104 w 1589104"/>
                  <a:gd name="connsiteY5" fmla="*/ 948210 h 1575133"/>
                  <a:gd name="connsiteX6" fmla="*/ 1013753 w 1589104"/>
                  <a:gd name="connsiteY6" fmla="*/ 1514679 h 1575133"/>
                  <a:gd name="connsiteX7" fmla="*/ 853956 w 1589104"/>
                  <a:gd name="connsiteY7" fmla="*/ 1460778 h 1575133"/>
                  <a:gd name="connsiteX8" fmla="*/ 582967 w 1589104"/>
                  <a:gd name="connsiteY8" fmla="*/ 1233178 h 1575133"/>
                  <a:gd name="connsiteX9" fmla="*/ 0 w 1589104"/>
                  <a:gd name="connsiteY9" fmla="*/ 1232918 h 1575133"/>
                  <a:gd name="connsiteX10" fmla="*/ 266330 w 1589104"/>
                  <a:gd name="connsiteY10" fmla="*/ 955011 h 1575133"/>
                  <a:gd name="connsiteX11" fmla="*/ 287045 w 1589104"/>
                  <a:gd name="connsiteY11" fmla="*/ 611742 h 1575133"/>
                  <a:gd name="connsiteX12" fmla="*/ 0 w 1589104"/>
                  <a:gd name="connsiteY12" fmla="*/ 320232 h 1575133"/>
                  <a:gd name="connsiteX0" fmla="*/ 0 w 1589104"/>
                  <a:gd name="connsiteY0" fmla="*/ 320232 h 1575133"/>
                  <a:gd name="connsiteX1" fmla="*/ 556334 w 1589104"/>
                  <a:gd name="connsiteY1" fmla="*/ 318779 h 1575133"/>
                  <a:gd name="connsiteX2" fmla="*/ 850996 w 1589104"/>
                  <a:gd name="connsiteY2" fmla="*/ 59821 h 1575133"/>
                  <a:gd name="connsiteX3" fmla="*/ 1004876 w 1589104"/>
                  <a:gd name="connsiteY3" fmla="*/ 0 h 1575133"/>
                  <a:gd name="connsiteX4" fmla="*/ 1583185 w 1589104"/>
                  <a:gd name="connsiteY4" fmla="*/ 596945 h 1575133"/>
                  <a:gd name="connsiteX5" fmla="*/ 1589104 w 1589104"/>
                  <a:gd name="connsiteY5" fmla="*/ 948210 h 1575133"/>
                  <a:gd name="connsiteX6" fmla="*/ 1013753 w 1589104"/>
                  <a:gd name="connsiteY6" fmla="*/ 1514679 h 1575133"/>
                  <a:gd name="connsiteX7" fmla="*/ 853956 w 1589104"/>
                  <a:gd name="connsiteY7" fmla="*/ 1460778 h 1575133"/>
                  <a:gd name="connsiteX8" fmla="*/ 582967 w 1589104"/>
                  <a:gd name="connsiteY8" fmla="*/ 1233178 h 1575133"/>
                  <a:gd name="connsiteX9" fmla="*/ 0 w 1589104"/>
                  <a:gd name="connsiteY9" fmla="*/ 1232918 h 1575133"/>
                  <a:gd name="connsiteX10" fmla="*/ 266330 w 1589104"/>
                  <a:gd name="connsiteY10" fmla="*/ 955011 h 1575133"/>
                  <a:gd name="connsiteX11" fmla="*/ 287045 w 1589104"/>
                  <a:gd name="connsiteY11" fmla="*/ 611742 h 1575133"/>
                  <a:gd name="connsiteX12" fmla="*/ 0 w 1589104"/>
                  <a:gd name="connsiteY12" fmla="*/ 320232 h 1575133"/>
                  <a:gd name="connsiteX0" fmla="*/ 0 w 1589104"/>
                  <a:gd name="connsiteY0" fmla="*/ 320232 h 1575133"/>
                  <a:gd name="connsiteX1" fmla="*/ 556334 w 1589104"/>
                  <a:gd name="connsiteY1" fmla="*/ 318779 h 1575133"/>
                  <a:gd name="connsiteX2" fmla="*/ 850996 w 1589104"/>
                  <a:gd name="connsiteY2" fmla="*/ 59821 h 1575133"/>
                  <a:gd name="connsiteX3" fmla="*/ 1004876 w 1589104"/>
                  <a:gd name="connsiteY3" fmla="*/ 0 h 1575133"/>
                  <a:gd name="connsiteX4" fmla="*/ 1583185 w 1589104"/>
                  <a:gd name="connsiteY4" fmla="*/ 596945 h 1575133"/>
                  <a:gd name="connsiteX5" fmla="*/ 1589104 w 1589104"/>
                  <a:gd name="connsiteY5" fmla="*/ 948210 h 1575133"/>
                  <a:gd name="connsiteX6" fmla="*/ 1013753 w 1589104"/>
                  <a:gd name="connsiteY6" fmla="*/ 1514679 h 1575133"/>
                  <a:gd name="connsiteX7" fmla="*/ 853956 w 1589104"/>
                  <a:gd name="connsiteY7" fmla="*/ 1460778 h 1575133"/>
                  <a:gd name="connsiteX8" fmla="*/ 582967 w 1589104"/>
                  <a:gd name="connsiteY8" fmla="*/ 1233178 h 1575133"/>
                  <a:gd name="connsiteX9" fmla="*/ 0 w 1589104"/>
                  <a:gd name="connsiteY9" fmla="*/ 1232918 h 1575133"/>
                  <a:gd name="connsiteX10" fmla="*/ 266330 w 1589104"/>
                  <a:gd name="connsiteY10" fmla="*/ 955011 h 1575133"/>
                  <a:gd name="connsiteX11" fmla="*/ 287045 w 1589104"/>
                  <a:gd name="connsiteY11" fmla="*/ 611742 h 1575133"/>
                  <a:gd name="connsiteX12" fmla="*/ 0 w 1589104"/>
                  <a:gd name="connsiteY12" fmla="*/ 320232 h 1575133"/>
                  <a:gd name="connsiteX0" fmla="*/ 0 w 1589104"/>
                  <a:gd name="connsiteY0" fmla="*/ 320232 h 1575133"/>
                  <a:gd name="connsiteX1" fmla="*/ 556334 w 1589104"/>
                  <a:gd name="connsiteY1" fmla="*/ 318779 h 1575133"/>
                  <a:gd name="connsiteX2" fmla="*/ 850996 w 1589104"/>
                  <a:gd name="connsiteY2" fmla="*/ 59821 h 1575133"/>
                  <a:gd name="connsiteX3" fmla="*/ 1004876 w 1589104"/>
                  <a:gd name="connsiteY3" fmla="*/ 0 h 1575133"/>
                  <a:gd name="connsiteX4" fmla="*/ 1583185 w 1589104"/>
                  <a:gd name="connsiteY4" fmla="*/ 596945 h 1575133"/>
                  <a:gd name="connsiteX5" fmla="*/ 1589104 w 1589104"/>
                  <a:gd name="connsiteY5" fmla="*/ 948210 h 1575133"/>
                  <a:gd name="connsiteX6" fmla="*/ 1013753 w 1589104"/>
                  <a:gd name="connsiteY6" fmla="*/ 1514679 h 1575133"/>
                  <a:gd name="connsiteX7" fmla="*/ 853956 w 1589104"/>
                  <a:gd name="connsiteY7" fmla="*/ 1460778 h 1575133"/>
                  <a:gd name="connsiteX8" fmla="*/ 582967 w 1589104"/>
                  <a:gd name="connsiteY8" fmla="*/ 1233178 h 1575133"/>
                  <a:gd name="connsiteX9" fmla="*/ 0 w 1589104"/>
                  <a:gd name="connsiteY9" fmla="*/ 1232918 h 1575133"/>
                  <a:gd name="connsiteX10" fmla="*/ 266330 w 1589104"/>
                  <a:gd name="connsiteY10" fmla="*/ 955011 h 1575133"/>
                  <a:gd name="connsiteX11" fmla="*/ 287045 w 1589104"/>
                  <a:gd name="connsiteY11" fmla="*/ 611742 h 1575133"/>
                  <a:gd name="connsiteX12" fmla="*/ 0 w 1589104"/>
                  <a:gd name="connsiteY12" fmla="*/ 320232 h 1575133"/>
                  <a:gd name="connsiteX0" fmla="*/ 0 w 1589104"/>
                  <a:gd name="connsiteY0" fmla="*/ 354510 h 1609411"/>
                  <a:gd name="connsiteX1" fmla="*/ 556334 w 1589104"/>
                  <a:gd name="connsiteY1" fmla="*/ 353057 h 1609411"/>
                  <a:gd name="connsiteX2" fmla="*/ 850996 w 1589104"/>
                  <a:gd name="connsiteY2" fmla="*/ 94099 h 1609411"/>
                  <a:gd name="connsiteX3" fmla="*/ 1004876 w 1589104"/>
                  <a:gd name="connsiteY3" fmla="*/ 34278 h 1609411"/>
                  <a:gd name="connsiteX4" fmla="*/ 1583185 w 1589104"/>
                  <a:gd name="connsiteY4" fmla="*/ 631223 h 1609411"/>
                  <a:gd name="connsiteX5" fmla="*/ 1589104 w 1589104"/>
                  <a:gd name="connsiteY5" fmla="*/ 982488 h 1609411"/>
                  <a:gd name="connsiteX6" fmla="*/ 1013753 w 1589104"/>
                  <a:gd name="connsiteY6" fmla="*/ 1548957 h 1609411"/>
                  <a:gd name="connsiteX7" fmla="*/ 853956 w 1589104"/>
                  <a:gd name="connsiteY7" fmla="*/ 1495056 h 1609411"/>
                  <a:gd name="connsiteX8" fmla="*/ 582967 w 1589104"/>
                  <a:gd name="connsiteY8" fmla="*/ 1267456 h 1609411"/>
                  <a:gd name="connsiteX9" fmla="*/ 0 w 1589104"/>
                  <a:gd name="connsiteY9" fmla="*/ 1267196 h 1609411"/>
                  <a:gd name="connsiteX10" fmla="*/ 266330 w 1589104"/>
                  <a:gd name="connsiteY10" fmla="*/ 989289 h 1609411"/>
                  <a:gd name="connsiteX11" fmla="*/ 287045 w 1589104"/>
                  <a:gd name="connsiteY11" fmla="*/ 646020 h 1609411"/>
                  <a:gd name="connsiteX12" fmla="*/ 0 w 1589104"/>
                  <a:gd name="connsiteY12" fmla="*/ 354510 h 1609411"/>
                  <a:gd name="connsiteX0" fmla="*/ 0 w 1589104"/>
                  <a:gd name="connsiteY0" fmla="*/ 354510 h 1609411"/>
                  <a:gd name="connsiteX1" fmla="*/ 556334 w 1589104"/>
                  <a:gd name="connsiteY1" fmla="*/ 353057 h 1609411"/>
                  <a:gd name="connsiteX2" fmla="*/ 850996 w 1589104"/>
                  <a:gd name="connsiteY2" fmla="*/ 94099 h 1609411"/>
                  <a:gd name="connsiteX3" fmla="*/ 1004876 w 1589104"/>
                  <a:gd name="connsiteY3" fmla="*/ 34278 h 1609411"/>
                  <a:gd name="connsiteX4" fmla="*/ 1577267 w 1589104"/>
                  <a:gd name="connsiteY4" fmla="*/ 619386 h 1609411"/>
                  <a:gd name="connsiteX5" fmla="*/ 1589104 w 1589104"/>
                  <a:gd name="connsiteY5" fmla="*/ 982488 h 1609411"/>
                  <a:gd name="connsiteX6" fmla="*/ 1013753 w 1589104"/>
                  <a:gd name="connsiteY6" fmla="*/ 1548957 h 1609411"/>
                  <a:gd name="connsiteX7" fmla="*/ 853956 w 1589104"/>
                  <a:gd name="connsiteY7" fmla="*/ 1495056 h 1609411"/>
                  <a:gd name="connsiteX8" fmla="*/ 582967 w 1589104"/>
                  <a:gd name="connsiteY8" fmla="*/ 1267456 h 1609411"/>
                  <a:gd name="connsiteX9" fmla="*/ 0 w 1589104"/>
                  <a:gd name="connsiteY9" fmla="*/ 1267196 h 1609411"/>
                  <a:gd name="connsiteX10" fmla="*/ 266330 w 1589104"/>
                  <a:gd name="connsiteY10" fmla="*/ 989289 h 1609411"/>
                  <a:gd name="connsiteX11" fmla="*/ 287045 w 1589104"/>
                  <a:gd name="connsiteY11" fmla="*/ 646020 h 1609411"/>
                  <a:gd name="connsiteX12" fmla="*/ 0 w 1589104"/>
                  <a:gd name="connsiteY12" fmla="*/ 354510 h 1609411"/>
                  <a:gd name="connsiteX0" fmla="*/ 0 w 1643112"/>
                  <a:gd name="connsiteY0" fmla="*/ 354510 h 1609411"/>
                  <a:gd name="connsiteX1" fmla="*/ 556334 w 1643112"/>
                  <a:gd name="connsiteY1" fmla="*/ 353057 h 1609411"/>
                  <a:gd name="connsiteX2" fmla="*/ 850996 w 1643112"/>
                  <a:gd name="connsiteY2" fmla="*/ 94099 h 1609411"/>
                  <a:gd name="connsiteX3" fmla="*/ 1004876 w 1643112"/>
                  <a:gd name="connsiteY3" fmla="*/ 34278 h 1609411"/>
                  <a:gd name="connsiteX4" fmla="*/ 1577267 w 1643112"/>
                  <a:gd name="connsiteY4" fmla="*/ 619386 h 1609411"/>
                  <a:gd name="connsiteX5" fmla="*/ 1589104 w 1643112"/>
                  <a:gd name="connsiteY5" fmla="*/ 982488 h 1609411"/>
                  <a:gd name="connsiteX6" fmla="*/ 1013753 w 1643112"/>
                  <a:gd name="connsiteY6" fmla="*/ 1548957 h 1609411"/>
                  <a:gd name="connsiteX7" fmla="*/ 853956 w 1643112"/>
                  <a:gd name="connsiteY7" fmla="*/ 1495056 h 1609411"/>
                  <a:gd name="connsiteX8" fmla="*/ 582967 w 1643112"/>
                  <a:gd name="connsiteY8" fmla="*/ 1267456 h 1609411"/>
                  <a:gd name="connsiteX9" fmla="*/ 0 w 1643112"/>
                  <a:gd name="connsiteY9" fmla="*/ 1267196 h 1609411"/>
                  <a:gd name="connsiteX10" fmla="*/ 266330 w 1643112"/>
                  <a:gd name="connsiteY10" fmla="*/ 989289 h 1609411"/>
                  <a:gd name="connsiteX11" fmla="*/ 287045 w 1643112"/>
                  <a:gd name="connsiteY11" fmla="*/ 646020 h 1609411"/>
                  <a:gd name="connsiteX12" fmla="*/ 0 w 1643112"/>
                  <a:gd name="connsiteY12" fmla="*/ 354510 h 1609411"/>
                  <a:gd name="connsiteX0" fmla="*/ 0 w 1669115"/>
                  <a:gd name="connsiteY0" fmla="*/ 354510 h 1609411"/>
                  <a:gd name="connsiteX1" fmla="*/ 556334 w 1669115"/>
                  <a:gd name="connsiteY1" fmla="*/ 353057 h 1609411"/>
                  <a:gd name="connsiteX2" fmla="*/ 850996 w 1669115"/>
                  <a:gd name="connsiteY2" fmla="*/ 94099 h 1609411"/>
                  <a:gd name="connsiteX3" fmla="*/ 1004876 w 1669115"/>
                  <a:gd name="connsiteY3" fmla="*/ 34278 h 1609411"/>
                  <a:gd name="connsiteX4" fmla="*/ 1577267 w 1669115"/>
                  <a:gd name="connsiteY4" fmla="*/ 619386 h 1609411"/>
                  <a:gd name="connsiteX5" fmla="*/ 1589104 w 1669115"/>
                  <a:gd name="connsiteY5" fmla="*/ 982488 h 1609411"/>
                  <a:gd name="connsiteX6" fmla="*/ 1013753 w 1669115"/>
                  <a:gd name="connsiteY6" fmla="*/ 1548957 h 1609411"/>
                  <a:gd name="connsiteX7" fmla="*/ 853956 w 1669115"/>
                  <a:gd name="connsiteY7" fmla="*/ 1495056 h 1609411"/>
                  <a:gd name="connsiteX8" fmla="*/ 582967 w 1669115"/>
                  <a:gd name="connsiteY8" fmla="*/ 1267456 h 1609411"/>
                  <a:gd name="connsiteX9" fmla="*/ 0 w 1669115"/>
                  <a:gd name="connsiteY9" fmla="*/ 1267196 h 1609411"/>
                  <a:gd name="connsiteX10" fmla="*/ 266330 w 1669115"/>
                  <a:gd name="connsiteY10" fmla="*/ 989289 h 1609411"/>
                  <a:gd name="connsiteX11" fmla="*/ 287045 w 1669115"/>
                  <a:gd name="connsiteY11" fmla="*/ 646020 h 1609411"/>
                  <a:gd name="connsiteX12" fmla="*/ 0 w 1669115"/>
                  <a:gd name="connsiteY12" fmla="*/ 354510 h 1609411"/>
                  <a:gd name="connsiteX0" fmla="*/ 0 w 1671177"/>
                  <a:gd name="connsiteY0" fmla="*/ 354510 h 1609411"/>
                  <a:gd name="connsiteX1" fmla="*/ 556334 w 1671177"/>
                  <a:gd name="connsiteY1" fmla="*/ 353057 h 1609411"/>
                  <a:gd name="connsiteX2" fmla="*/ 850996 w 1671177"/>
                  <a:gd name="connsiteY2" fmla="*/ 94099 h 1609411"/>
                  <a:gd name="connsiteX3" fmla="*/ 1004876 w 1671177"/>
                  <a:gd name="connsiteY3" fmla="*/ 34278 h 1609411"/>
                  <a:gd name="connsiteX4" fmla="*/ 1577267 w 1671177"/>
                  <a:gd name="connsiteY4" fmla="*/ 619386 h 1609411"/>
                  <a:gd name="connsiteX5" fmla="*/ 1589104 w 1671177"/>
                  <a:gd name="connsiteY5" fmla="*/ 982488 h 1609411"/>
                  <a:gd name="connsiteX6" fmla="*/ 1013753 w 1671177"/>
                  <a:gd name="connsiteY6" fmla="*/ 1548957 h 1609411"/>
                  <a:gd name="connsiteX7" fmla="*/ 853956 w 1671177"/>
                  <a:gd name="connsiteY7" fmla="*/ 1495056 h 1609411"/>
                  <a:gd name="connsiteX8" fmla="*/ 582967 w 1671177"/>
                  <a:gd name="connsiteY8" fmla="*/ 1267456 h 1609411"/>
                  <a:gd name="connsiteX9" fmla="*/ 0 w 1671177"/>
                  <a:gd name="connsiteY9" fmla="*/ 1267196 h 1609411"/>
                  <a:gd name="connsiteX10" fmla="*/ 266330 w 1671177"/>
                  <a:gd name="connsiteY10" fmla="*/ 989289 h 1609411"/>
                  <a:gd name="connsiteX11" fmla="*/ 287045 w 1671177"/>
                  <a:gd name="connsiteY11" fmla="*/ 646020 h 1609411"/>
                  <a:gd name="connsiteX12" fmla="*/ 0 w 1671177"/>
                  <a:gd name="connsiteY12" fmla="*/ 354510 h 160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71177" h="1609411">
                    <a:moveTo>
                      <a:pt x="0" y="354510"/>
                    </a:moveTo>
                    <a:lnTo>
                      <a:pt x="556334" y="353057"/>
                    </a:lnTo>
                    <a:cubicBezTo>
                      <a:pt x="746291" y="355515"/>
                      <a:pt x="856347" y="257358"/>
                      <a:pt x="850996" y="94099"/>
                    </a:cubicBezTo>
                    <a:cubicBezTo>
                      <a:pt x="849023" y="-2780"/>
                      <a:pt x="929910" y="-28640"/>
                      <a:pt x="1004876" y="34278"/>
                    </a:cubicBezTo>
                    <a:lnTo>
                      <a:pt x="1577267" y="619386"/>
                    </a:lnTo>
                    <a:cubicBezTo>
                      <a:pt x="1720296" y="767053"/>
                      <a:pt x="1679854" y="873291"/>
                      <a:pt x="1589104" y="982488"/>
                    </a:cubicBezTo>
                    <a:lnTo>
                      <a:pt x="1013753" y="1548957"/>
                    </a:lnTo>
                    <a:cubicBezTo>
                      <a:pt x="927935" y="1643440"/>
                      <a:pt x="868752" y="1628432"/>
                      <a:pt x="853956" y="1495056"/>
                    </a:cubicBezTo>
                    <a:cubicBezTo>
                      <a:pt x="849443" y="1377760"/>
                      <a:pt x="794625" y="1269343"/>
                      <a:pt x="582967" y="1267456"/>
                    </a:cubicBezTo>
                    <a:lnTo>
                      <a:pt x="0" y="1267196"/>
                    </a:lnTo>
                    <a:lnTo>
                      <a:pt x="266330" y="989289"/>
                    </a:lnTo>
                    <a:cubicBezTo>
                      <a:pt x="347215" y="886703"/>
                      <a:pt x="398509" y="775239"/>
                      <a:pt x="287045" y="646020"/>
                    </a:cubicBezTo>
                    <a:lnTo>
                      <a:pt x="0" y="354510"/>
                    </a:lnTo>
                    <a:close/>
                  </a:path>
                </a:pathLst>
              </a:custGeom>
              <a:solidFill>
                <a:srgbClr val="E4BE33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87" name="TextBox 40">
              <a:extLst>
                <a:ext uri="{FF2B5EF4-FFF2-40B4-BE49-F238E27FC236}">
                  <a16:creationId xmlns:a16="http://schemas.microsoft.com/office/drawing/2014/main" id="{07E2EB77-B113-4DFC-8385-EDE3AC75950F}"/>
                </a:ext>
              </a:extLst>
            </p:cNvPr>
            <p:cNvSpPr txBox="1"/>
            <p:nvPr/>
          </p:nvSpPr>
          <p:spPr>
            <a:xfrm>
              <a:off x="3155122" y="2754805"/>
              <a:ext cx="5565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itchFamily="34" charset="0"/>
                  <a:ea typeface="宋体" panose="02010600030101010101" pitchFamily="2" charset="-122"/>
                </a:rPr>
                <a:t>02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A4912340-A9E5-4939-A08E-51266375AE0D}"/>
              </a:ext>
            </a:extLst>
          </p:cNvPr>
          <p:cNvGrpSpPr/>
          <p:nvPr/>
        </p:nvGrpSpPr>
        <p:grpSpPr>
          <a:xfrm>
            <a:off x="1185309" y="2582004"/>
            <a:ext cx="2410885" cy="1839995"/>
            <a:chOff x="1259632" y="2211710"/>
            <a:chExt cx="1773781" cy="1609411"/>
          </a:xfrm>
        </p:grpSpPr>
        <p:grpSp>
          <p:nvGrpSpPr>
            <p:cNvPr id="91" name="组合 90">
              <a:extLst>
                <a:ext uri="{FF2B5EF4-FFF2-40B4-BE49-F238E27FC236}">
                  <a16:creationId xmlns:a16="http://schemas.microsoft.com/office/drawing/2014/main" id="{6D3BADF6-183F-4504-B4C3-BE82E9CE18B6}"/>
                </a:ext>
              </a:extLst>
            </p:cNvPr>
            <p:cNvGrpSpPr/>
            <p:nvPr/>
          </p:nvGrpSpPr>
          <p:grpSpPr>
            <a:xfrm>
              <a:off x="1259632" y="2211710"/>
              <a:ext cx="1773781" cy="1609411"/>
              <a:chOff x="1074198" y="2188917"/>
              <a:chExt cx="1773781" cy="1609411"/>
            </a:xfrm>
          </p:grpSpPr>
          <p:sp>
            <p:nvSpPr>
              <p:cNvPr id="93" name="右箭头 55">
                <a:extLst>
                  <a:ext uri="{FF2B5EF4-FFF2-40B4-BE49-F238E27FC236}">
                    <a16:creationId xmlns:a16="http://schemas.microsoft.com/office/drawing/2014/main" id="{595A2DCE-C7B1-48EC-A449-82A848A3B9C2}"/>
                  </a:ext>
                </a:extLst>
              </p:cNvPr>
              <p:cNvSpPr/>
              <p:nvPr/>
            </p:nvSpPr>
            <p:spPr>
              <a:xfrm>
                <a:off x="1176802" y="2551604"/>
                <a:ext cx="1671177" cy="911035"/>
              </a:xfrm>
              <a:custGeom>
                <a:avLst/>
                <a:gdLst/>
                <a:ahLst/>
                <a:cxnLst/>
                <a:rect l="l" t="t" r="r" b="b"/>
                <a:pathLst>
                  <a:path w="1671177" h="911035">
                    <a:moveTo>
                      <a:pt x="3880" y="0"/>
                    </a:moveTo>
                    <a:lnTo>
                      <a:pt x="1322002" y="0"/>
                    </a:lnTo>
                    <a:lnTo>
                      <a:pt x="1577267" y="260936"/>
                    </a:lnTo>
                    <a:cubicBezTo>
                      <a:pt x="1720296" y="408603"/>
                      <a:pt x="1679854" y="514841"/>
                      <a:pt x="1589104" y="624038"/>
                    </a:cubicBezTo>
                    <a:lnTo>
                      <a:pt x="1297607" y="911035"/>
                    </a:lnTo>
                    <a:lnTo>
                      <a:pt x="609562" y="911035"/>
                    </a:lnTo>
                    <a:cubicBezTo>
                      <a:pt x="601030" y="909370"/>
                      <a:pt x="592146" y="909088"/>
                      <a:pt x="582967" y="909006"/>
                    </a:cubicBezTo>
                    <a:lnTo>
                      <a:pt x="0" y="908746"/>
                    </a:lnTo>
                    <a:lnTo>
                      <a:pt x="266330" y="630839"/>
                    </a:lnTo>
                    <a:cubicBezTo>
                      <a:pt x="347215" y="528253"/>
                      <a:pt x="398509" y="416789"/>
                      <a:pt x="287045" y="287570"/>
                    </a:cubicBezTo>
                    <a:close/>
                  </a:path>
                </a:pathLst>
              </a:custGeom>
              <a:solidFill>
                <a:sysClr val="windowText" lastClr="000000">
                  <a:alpha val="15000"/>
                </a:sysClr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4" name="右箭头 55">
                <a:extLst>
                  <a:ext uri="{FF2B5EF4-FFF2-40B4-BE49-F238E27FC236}">
                    <a16:creationId xmlns:a16="http://schemas.microsoft.com/office/drawing/2014/main" id="{F16C73EA-739B-401E-A731-8FABD78B62DD}"/>
                  </a:ext>
                </a:extLst>
              </p:cNvPr>
              <p:cNvSpPr/>
              <p:nvPr/>
            </p:nvSpPr>
            <p:spPr>
              <a:xfrm>
                <a:off x="1074198" y="2188917"/>
                <a:ext cx="1671177" cy="1609411"/>
              </a:xfrm>
              <a:custGeom>
                <a:avLst/>
                <a:gdLst>
                  <a:gd name="connsiteX0" fmla="*/ 0 w 1731146"/>
                  <a:gd name="connsiteY0" fmla="*/ 355742 h 1624170"/>
                  <a:gd name="connsiteX1" fmla="*/ 892425 w 1731146"/>
                  <a:gd name="connsiteY1" fmla="*/ 355742 h 1624170"/>
                  <a:gd name="connsiteX2" fmla="*/ 892425 w 1731146"/>
                  <a:gd name="connsiteY2" fmla="*/ 0 h 1624170"/>
                  <a:gd name="connsiteX3" fmla="*/ 1731146 w 1731146"/>
                  <a:gd name="connsiteY3" fmla="*/ 812085 h 1624170"/>
                  <a:gd name="connsiteX4" fmla="*/ 892425 w 1731146"/>
                  <a:gd name="connsiteY4" fmla="*/ 1624170 h 1624170"/>
                  <a:gd name="connsiteX5" fmla="*/ 892425 w 1731146"/>
                  <a:gd name="connsiteY5" fmla="*/ 1268428 h 1624170"/>
                  <a:gd name="connsiteX6" fmla="*/ 0 w 1731146"/>
                  <a:gd name="connsiteY6" fmla="*/ 1268428 h 1624170"/>
                  <a:gd name="connsiteX7" fmla="*/ 0 w 1731146"/>
                  <a:gd name="connsiteY7" fmla="*/ 355742 h 1624170"/>
                  <a:gd name="connsiteX0" fmla="*/ 0 w 1731146"/>
                  <a:gd name="connsiteY0" fmla="*/ 355742 h 1624170"/>
                  <a:gd name="connsiteX1" fmla="*/ 508986 w 1731146"/>
                  <a:gd name="connsiteY1" fmla="*/ 351329 h 1624170"/>
                  <a:gd name="connsiteX2" fmla="*/ 892425 w 1731146"/>
                  <a:gd name="connsiteY2" fmla="*/ 355742 h 1624170"/>
                  <a:gd name="connsiteX3" fmla="*/ 892425 w 1731146"/>
                  <a:gd name="connsiteY3" fmla="*/ 0 h 1624170"/>
                  <a:gd name="connsiteX4" fmla="*/ 1731146 w 1731146"/>
                  <a:gd name="connsiteY4" fmla="*/ 812085 h 1624170"/>
                  <a:gd name="connsiteX5" fmla="*/ 892425 w 1731146"/>
                  <a:gd name="connsiteY5" fmla="*/ 1624170 h 1624170"/>
                  <a:gd name="connsiteX6" fmla="*/ 892425 w 1731146"/>
                  <a:gd name="connsiteY6" fmla="*/ 1268428 h 1624170"/>
                  <a:gd name="connsiteX7" fmla="*/ 0 w 1731146"/>
                  <a:gd name="connsiteY7" fmla="*/ 1268428 h 1624170"/>
                  <a:gd name="connsiteX8" fmla="*/ 0 w 1731146"/>
                  <a:gd name="connsiteY8" fmla="*/ 355742 h 1624170"/>
                  <a:gd name="connsiteX0" fmla="*/ 0 w 1731146"/>
                  <a:gd name="connsiteY0" fmla="*/ 355742 h 1624170"/>
                  <a:gd name="connsiteX1" fmla="*/ 556334 w 1731146"/>
                  <a:gd name="connsiteY1" fmla="*/ 354289 h 1624170"/>
                  <a:gd name="connsiteX2" fmla="*/ 892425 w 1731146"/>
                  <a:gd name="connsiteY2" fmla="*/ 355742 h 1624170"/>
                  <a:gd name="connsiteX3" fmla="*/ 892425 w 1731146"/>
                  <a:gd name="connsiteY3" fmla="*/ 0 h 1624170"/>
                  <a:gd name="connsiteX4" fmla="*/ 1731146 w 1731146"/>
                  <a:gd name="connsiteY4" fmla="*/ 812085 h 1624170"/>
                  <a:gd name="connsiteX5" fmla="*/ 892425 w 1731146"/>
                  <a:gd name="connsiteY5" fmla="*/ 1624170 h 1624170"/>
                  <a:gd name="connsiteX6" fmla="*/ 892425 w 1731146"/>
                  <a:gd name="connsiteY6" fmla="*/ 1268428 h 1624170"/>
                  <a:gd name="connsiteX7" fmla="*/ 0 w 1731146"/>
                  <a:gd name="connsiteY7" fmla="*/ 1268428 h 1624170"/>
                  <a:gd name="connsiteX8" fmla="*/ 0 w 1731146"/>
                  <a:gd name="connsiteY8" fmla="*/ 355742 h 1624170"/>
                  <a:gd name="connsiteX0" fmla="*/ 0 w 1731146"/>
                  <a:gd name="connsiteY0" fmla="*/ 355742 h 1624170"/>
                  <a:gd name="connsiteX1" fmla="*/ 556334 w 1731146"/>
                  <a:gd name="connsiteY1" fmla="*/ 354289 h 1624170"/>
                  <a:gd name="connsiteX2" fmla="*/ 848037 w 1731146"/>
                  <a:gd name="connsiteY2" fmla="*/ 127882 h 1624170"/>
                  <a:gd name="connsiteX3" fmla="*/ 892425 w 1731146"/>
                  <a:gd name="connsiteY3" fmla="*/ 0 h 1624170"/>
                  <a:gd name="connsiteX4" fmla="*/ 1731146 w 1731146"/>
                  <a:gd name="connsiteY4" fmla="*/ 812085 h 1624170"/>
                  <a:gd name="connsiteX5" fmla="*/ 892425 w 1731146"/>
                  <a:gd name="connsiteY5" fmla="*/ 1624170 h 1624170"/>
                  <a:gd name="connsiteX6" fmla="*/ 892425 w 1731146"/>
                  <a:gd name="connsiteY6" fmla="*/ 1268428 h 1624170"/>
                  <a:gd name="connsiteX7" fmla="*/ 0 w 1731146"/>
                  <a:gd name="connsiteY7" fmla="*/ 1268428 h 1624170"/>
                  <a:gd name="connsiteX8" fmla="*/ 0 w 1731146"/>
                  <a:gd name="connsiteY8" fmla="*/ 355742 h 162417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48037 w 1731146"/>
                  <a:gd name="connsiteY2" fmla="*/ 92372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0 w 1731146"/>
                  <a:gd name="connsiteY8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0 w 1731146"/>
                  <a:gd name="connsiteY8" fmla="*/ 320232 h 1588660"/>
                  <a:gd name="connsiteX0" fmla="*/ 2959 w 1734105"/>
                  <a:gd name="connsiteY0" fmla="*/ 320232 h 1588660"/>
                  <a:gd name="connsiteX1" fmla="*/ 559293 w 1734105"/>
                  <a:gd name="connsiteY1" fmla="*/ 318779 h 1588660"/>
                  <a:gd name="connsiteX2" fmla="*/ 853955 w 1734105"/>
                  <a:gd name="connsiteY2" fmla="*/ 59821 h 1588660"/>
                  <a:gd name="connsiteX3" fmla="*/ 1007835 w 1734105"/>
                  <a:gd name="connsiteY3" fmla="*/ 0 h 1588660"/>
                  <a:gd name="connsiteX4" fmla="*/ 1734105 w 1734105"/>
                  <a:gd name="connsiteY4" fmla="*/ 776575 h 1588660"/>
                  <a:gd name="connsiteX5" fmla="*/ 895384 w 1734105"/>
                  <a:gd name="connsiteY5" fmla="*/ 1588660 h 1588660"/>
                  <a:gd name="connsiteX6" fmla="*/ 895384 w 1734105"/>
                  <a:gd name="connsiteY6" fmla="*/ 1232918 h 1588660"/>
                  <a:gd name="connsiteX7" fmla="*/ 2959 w 1734105"/>
                  <a:gd name="connsiteY7" fmla="*/ 1232918 h 1588660"/>
                  <a:gd name="connsiteX8" fmla="*/ 0 w 1734105"/>
                  <a:gd name="connsiteY8" fmla="*/ 576230 h 1588660"/>
                  <a:gd name="connsiteX9" fmla="*/ 2959 w 1734105"/>
                  <a:gd name="connsiteY9" fmla="*/ 320232 h 1588660"/>
                  <a:gd name="connsiteX0" fmla="*/ 3 w 1731149"/>
                  <a:gd name="connsiteY0" fmla="*/ 320232 h 1588660"/>
                  <a:gd name="connsiteX1" fmla="*/ 556337 w 1731149"/>
                  <a:gd name="connsiteY1" fmla="*/ 318779 h 1588660"/>
                  <a:gd name="connsiteX2" fmla="*/ 850999 w 1731149"/>
                  <a:gd name="connsiteY2" fmla="*/ 59821 h 1588660"/>
                  <a:gd name="connsiteX3" fmla="*/ 1004879 w 1731149"/>
                  <a:gd name="connsiteY3" fmla="*/ 0 h 1588660"/>
                  <a:gd name="connsiteX4" fmla="*/ 1731149 w 1731149"/>
                  <a:gd name="connsiteY4" fmla="*/ 776575 h 1588660"/>
                  <a:gd name="connsiteX5" fmla="*/ 892428 w 1731149"/>
                  <a:gd name="connsiteY5" fmla="*/ 1588660 h 1588660"/>
                  <a:gd name="connsiteX6" fmla="*/ 892428 w 1731149"/>
                  <a:gd name="connsiteY6" fmla="*/ 1232918 h 1588660"/>
                  <a:gd name="connsiteX7" fmla="*/ 3 w 1731149"/>
                  <a:gd name="connsiteY7" fmla="*/ 1232918 h 1588660"/>
                  <a:gd name="connsiteX8" fmla="*/ 275211 w 1731149"/>
                  <a:gd name="connsiteY8" fmla="*/ 617659 h 1588660"/>
                  <a:gd name="connsiteX9" fmla="*/ 3 w 1731149"/>
                  <a:gd name="connsiteY9" fmla="*/ 320232 h 1588660"/>
                  <a:gd name="connsiteX0" fmla="*/ 3 w 1731149"/>
                  <a:gd name="connsiteY0" fmla="*/ 320232 h 1588660"/>
                  <a:gd name="connsiteX1" fmla="*/ 556337 w 1731149"/>
                  <a:gd name="connsiteY1" fmla="*/ 318779 h 1588660"/>
                  <a:gd name="connsiteX2" fmla="*/ 850999 w 1731149"/>
                  <a:gd name="connsiteY2" fmla="*/ 59821 h 1588660"/>
                  <a:gd name="connsiteX3" fmla="*/ 1004879 w 1731149"/>
                  <a:gd name="connsiteY3" fmla="*/ 0 h 1588660"/>
                  <a:gd name="connsiteX4" fmla="*/ 1731149 w 1731149"/>
                  <a:gd name="connsiteY4" fmla="*/ 776575 h 1588660"/>
                  <a:gd name="connsiteX5" fmla="*/ 892428 w 1731149"/>
                  <a:gd name="connsiteY5" fmla="*/ 1588660 h 1588660"/>
                  <a:gd name="connsiteX6" fmla="*/ 892428 w 1731149"/>
                  <a:gd name="connsiteY6" fmla="*/ 1232918 h 1588660"/>
                  <a:gd name="connsiteX7" fmla="*/ 3 w 1731149"/>
                  <a:gd name="connsiteY7" fmla="*/ 1232918 h 1588660"/>
                  <a:gd name="connsiteX8" fmla="*/ 275211 w 1731149"/>
                  <a:gd name="connsiteY8" fmla="*/ 617659 h 1588660"/>
                  <a:gd name="connsiteX9" fmla="*/ 3 w 1731149"/>
                  <a:gd name="connsiteY9" fmla="*/ 320232 h 1588660"/>
                  <a:gd name="connsiteX0" fmla="*/ 5 w 1731151"/>
                  <a:gd name="connsiteY0" fmla="*/ 320232 h 1588660"/>
                  <a:gd name="connsiteX1" fmla="*/ 556339 w 1731151"/>
                  <a:gd name="connsiteY1" fmla="*/ 318779 h 1588660"/>
                  <a:gd name="connsiteX2" fmla="*/ 851001 w 1731151"/>
                  <a:gd name="connsiteY2" fmla="*/ 59821 h 1588660"/>
                  <a:gd name="connsiteX3" fmla="*/ 1004881 w 1731151"/>
                  <a:gd name="connsiteY3" fmla="*/ 0 h 1588660"/>
                  <a:gd name="connsiteX4" fmla="*/ 1731151 w 1731151"/>
                  <a:gd name="connsiteY4" fmla="*/ 776575 h 1588660"/>
                  <a:gd name="connsiteX5" fmla="*/ 892430 w 1731151"/>
                  <a:gd name="connsiteY5" fmla="*/ 1588660 h 1588660"/>
                  <a:gd name="connsiteX6" fmla="*/ 892430 w 1731151"/>
                  <a:gd name="connsiteY6" fmla="*/ 1232918 h 1588660"/>
                  <a:gd name="connsiteX7" fmla="*/ 5 w 1731151"/>
                  <a:gd name="connsiteY7" fmla="*/ 1232918 h 1588660"/>
                  <a:gd name="connsiteX8" fmla="*/ 275213 w 1731151"/>
                  <a:gd name="connsiteY8" fmla="*/ 617659 h 1588660"/>
                  <a:gd name="connsiteX9" fmla="*/ 5 w 1731151"/>
                  <a:gd name="connsiteY9" fmla="*/ 320232 h 1588660"/>
                  <a:gd name="connsiteX0" fmla="*/ 5 w 1731151"/>
                  <a:gd name="connsiteY0" fmla="*/ 320232 h 1588660"/>
                  <a:gd name="connsiteX1" fmla="*/ 556339 w 1731151"/>
                  <a:gd name="connsiteY1" fmla="*/ 318779 h 1588660"/>
                  <a:gd name="connsiteX2" fmla="*/ 851001 w 1731151"/>
                  <a:gd name="connsiteY2" fmla="*/ 59821 h 1588660"/>
                  <a:gd name="connsiteX3" fmla="*/ 1004881 w 1731151"/>
                  <a:gd name="connsiteY3" fmla="*/ 0 h 1588660"/>
                  <a:gd name="connsiteX4" fmla="*/ 1731151 w 1731151"/>
                  <a:gd name="connsiteY4" fmla="*/ 776575 h 1588660"/>
                  <a:gd name="connsiteX5" fmla="*/ 892430 w 1731151"/>
                  <a:gd name="connsiteY5" fmla="*/ 1588660 h 1588660"/>
                  <a:gd name="connsiteX6" fmla="*/ 892430 w 1731151"/>
                  <a:gd name="connsiteY6" fmla="*/ 1232918 h 1588660"/>
                  <a:gd name="connsiteX7" fmla="*/ 5 w 1731151"/>
                  <a:gd name="connsiteY7" fmla="*/ 1232918 h 1588660"/>
                  <a:gd name="connsiteX8" fmla="*/ 275213 w 1731151"/>
                  <a:gd name="connsiteY8" fmla="*/ 617659 h 1588660"/>
                  <a:gd name="connsiteX9" fmla="*/ 5 w 1731151"/>
                  <a:gd name="connsiteY9" fmla="*/ 320232 h 1588660"/>
                  <a:gd name="connsiteX0" fmla="*/ 3 w 1731149"/>
                  <a:gd name="connsiteY0" fmla="*/ 320232 h 1588660"/>
                  <a:gd name="connsiteX1" fmla="*/ 556337 w 1731149"/>
                  <a:gd name="connsiteY1" fmla="*/ 318779 h 1588660"/>
                  <a:gd name="connsiteX2" fmla="*/ 850999 w 1731149"/>
                  <a:gd name="connsiteY2" fmla="*/ 59821 h 1588660"/>
                  <a:gd name="connsiteX3" fmla="*/ 1004879 w 1731149"/>
                  <a:gd name="connsiteY3" fmla="*/ 0 h 1588660"/>
                  <a:gd name="connsiteX4" fmla="*/ 1731149 w 1731149"/>
                  <a:gd name="connsiteY4" fmla="*/ 776575 h 1588660"/>
                  <a:gd name="connsiteX5" fmla="*/ 892428 w 1731149"/>
                  <a:gd name="connsiteY5" fmla="*/ 1588660 h 1588660"/>
                  <a:gd name="connsiteX6" fmla="*/ 892428 w 1731149"/>
                  <a:gd name="connsiteY6" fmla="*/ 1232918 h 1588660"/>
                  <a:gd name="connsiteX7" fmla="*/ 3 w 1731149"/>
                  <a:gd name="connsiteY7" fmla="*/ 1232918 h 1588660"/>
                  <a:gd name="connsiteX8" fmla="*/ 275211 w 1731149"/>
                  <a:gd name="connsiteY8" fmla="*/ 617659 h 1588660"/>
                  <a:gd name="connsiteX9" fmla="*/ 3 w 1731149"/>
                  <a:gd name="connsiteY9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275208 w 1731146"/>
                  <a:gd name="connsiteY8" fmla="*/ 617659 h 1588660"/>
                  <a:gd name="connsiteX9" fmla="*/ 0 w 1731146"/>
                  <a:gd name="connsiteY9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275208 w 1731146"/>
                  <a:gd name="connsiteY8" fmla="*/ 617659 h 1588660"/>
                  <a:gd name="connsiteX9" fmla="*/ 0 w 1731146"/>
                  <a:gd name="connsiteY9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275208 w 1731146"/>
                  <a:gd name="connsiteY8" fmla="*/ 617659 h 1588660"/>
                  <a:gd name="connsiteX9" fmla="*/ 0 w 1731146"/>
                  <a:gd name="connsiteY9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281126 w 1731146"/>
                  <a:gd name="connsiteY8" fmla="*/ 620619 h 1588660"/>
                  <a:gd name="connsiteX9" fmla="*/ 0 w 1731146"/>
                  <a:gd name="connsiteY9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136124 w 1731146"/>
                  <a:gd name="connsiteY8" fmla="*/ 922459 h 1588660"/>
                  <a:gd name="connsiteX9" fmla="*/ 281126 w 1731146"/>
                  <a:gd name="connsiteY9" fmla="*/ 620619 h 1588660"/>
                  <a:gd name="connsiteX10" fmla="*/ 0 w 1731146"/>
                  <a:gd name="connsiteY10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0 w 1731146"/>
                  <a:gd name="connsiteY7" fmla="*/ 1232918 h 1588660"/>
                  <a:gd name="connsiteX8" fmla="*/ 266330 w 1731146"/>
                  <a:gd name="connsiteY8" fmla="*/ 955011 h 1588660"/>
                  <a:gd name="connsiteX9" fmla="*/ 281126 w 1731146"/>
                  <a:gd name="connsiteY9" fmla="*/ 620619 h 1588660"/>
                  <a:gd name="connsiteX10" fmla="*/ 0 w 1731146"/>
                  <a:gd name="connsiteY10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92425 w 1731146"/>
                  <a:gd name="connsiteY6" fmla="*/ 1232918 h 1588660"/>
                  <a:gd name="connsiteX7" fmla="*/ 582967 w 1731146"/>
                  <a:gd name="connsiteY7" fmla="*/ 1233178 h 1588660"/>
                  <a:gd name="connsiteX8" fmla="*/ 0 w 1731146"/>
                  <a:gd name="connsiteY8" fmla="*/ 1232918 h 1588660"/>
                  <a:gd name="connsiteX9" fmla="*/ 266330 w 1731146"/>
                  <a:gd name="connsiteY9" fmla="*/ 955011 h 1588660"/>
                  <a:gd name="connsiteX10" fmla="*/ 281126 w 1731146"/>
                  <a:gd name="connsiteY10" fmla="*/ 620619 h 1588660"/>
                  <a:gd name="connsiteX11" fmla="*/ 0 w 1731146"/>
                  <a:gd name="connsiteY11" fmla="*/ 320232 h 1588660"/>
                  <a:gd name="connsiteX0" fmla="*/ 0 w 1731146"/>
                  <a:gd name="connsiteY0" fmla="*/ 320232 h 1588660"/>
                  <a:gd name="connsiteX1" fmla="*/ 556334 w 1731146"/>
                  <a:gd name="connsiteY1" fmla="*/ 318779 h 1588660"/>
                  <a:gd name="connsiteX2" fmla="*/ 850996 w 1731146"/>
                  <a:gd name="connsiteY2" fmla="*/ 59821 h 1588660"/>
                  <a:gd name="connsiteX3" fmla="*/ 1004876 w 1731146"/>
                  <a:gd name="connsiteY3" fmla="*/ 0 h 1588660"/>
                  <a:gd name="connsiteX4" fmla="*/ 1731146 w 1731146"/>
                  <a:gd name="connsiteY4" fmla="*/ 776575 h 1588660"/>
                  <a:gd name="connsiteX5" fmla="*/ 892425 w 1731146"/>
                  <a:gd name="connsiteY5" fmla="*/ 1588660 h 1588660"/>
                  <a:gd name="connsiteX6" fmla="*/ 853956 w 1731146"/>
                  <a:gd name="connsiteY6" fmla="*/ 1460778 h 1588660"/>
                  <a:gd name="connsiteX7" fmla="*/ 582967 w 1731146"/>
                  <a:gd name="connsiteY7" fmla="*/ 1233178 h 1588660"/>
                  <a:gd name="connsiteX8" fmla="*/ 0 w 1731146"/>
                  <a:gd name="connsiteY8" fmla="*/ 1232918 h 1588660"/>
                  <a:gd name="connsiteX9" fmla="*/ 266330 w 1731146"/>
                  <a:gd name="connsiteY9" fmla="*/ 955011 h 1588660"/>
                  <a:gd name="connsiteX10" fmla="*/ 281126 w 1731146"/>
                  <a:gd name="connsiteY10" fmla="*/ 620619 h 1588660"/>
                  <a:gd name="connsiteX11" fmla="*/ 0 w 1731146"/>
                  <a:gd name="connsiteY11" fmla="*/ 320232 h 1588660"/>
                  <a:gd name="connsiteX0" fmla="*/ 0 w 1731146"/>
                  <a:gd name="connsiteY0" fmla="*/ 320232 h 1517638"/>
                  <a:gd name="connsiteX1" fmla="*/ 556334 w 1731146"/>
                  <a:gd name="connsiteY1" fmla="*/ 318779 h 1517638"/>
                  <a:gd name="connsiteX2" fmla="*/ 850996 w 1731146"/>
                  <a:gd name="connsiteY2" fmla="*/ 59821 h 1517638"/>
                  <a:gd name="connsiteX3" fmla="*/ 1004876 w 1731146"/>
                  <a:gd name="connsiteY3" fmla="*/ 0 h 1517638"/>
                  <a:gd name="connsiteX4" fmla="*/ 1731146 w 1731146"/>
                  <a:gd name="connsiteY4" fmla="*/ 776575 h 1517638"/>
                  <a:gd name="connsiteX5" fmla="*/ 1010794 w 1731146"/>
                  <a:gd name="connsiteY5" fmla="*/ 1517638 h 1517638"/>
                  <a:gd name="connsiteX6" fmla="*/ 853956 w 1731146"/>
                  <a:gd name="connsiteY6" fmla="*/ 1460778 h 1517638"/>
                  <a:gd name="connsiteX7" fmla="*/ 582967 w 1731146"/>
                  <a:gd name="connsiteY7" fmla="*/ 1233178 h 1517638"/>
                  <a:gd name="connsiteX8" fmla="*/ 0 w 1731146"/>
                  <a:gd name="connsiteY8" fmla="*/ 1232918 h 1517638"/>
                  <a:gd name="connsiteX9" fmla="*/ 266330 w 1731146"/>
                  <a:gd name="connsiteY9" fmla="*/ 955011 h 1517638"/>
                  <a:gd name="connsiteX10" fmla="*/ 281126 w 1731146"/>
                  <a:gd name="connsiteY10" fmla="*/ 620619 h 1517638"/>
                  <a:gd name="connsiteX11" fmla="*/ 0 w 1731146"/>
                  <a:gd name="connsiteY11" fmla="*/ 320232 h 1517638"/>
                  <a:gd name="connsiteX0" fmla="*/ 0 w 1589104"/>
                  <a:gd name="connsiteY0" fmla="*/ 320232 h 1517638"/>
                  <a:gd name="connsiteX1" fmla="*/ 556334 w 1589104"/>
                  <a:gd name="connsiteY1" fmla="*/ 318779 h 1517638"/>
                  <a:gd name="connsiteX2" fmla="*/ 850996 w 1589104"/>
                  <a:gd name="connsiteY2" fmla="*/ 59821 h 1517638"/>
                  <a:gd name="connsiteX3" fmla="*/ 1004876 w 1589104"/>
                  <a:gd name="connsiteY3" fmla="*/ 0 h 1517638"/>
                  <a:gd name="connsiteX4" fmla="*/ 1589104 w 1589104"/>
                  <a:gd name="connsiteY4" fmla="*/ 936373 h 1517638"/>
                  <a:gd name="connsiteX5" fmla="*/ 1010794 w 1589104"/>
                  <a:gd name="connsiteY5" fmla="*/ 1517638 h 1517638"/>
                  <a:gd name="connsiteX6" fmla="*/ 853956 w 1589104"/>
                  <a:gd name="connsiteY6" fmla="*/ 1460778 h 1517638"/>
                  <a:gd name="connsiteX7" fmla="*/ 582967 w 1589104"/>
                  <a:gd name="connsiteY7" fmla="*/ 1233178 h 1517638"/>
                  <a:gd name="connsiteX8" fmla="*/ 0 w 1589104"/>
                  <a:gd name="connsiteY8" fmla="*/ 1232918 h 1517638"/>
                  <a:gd name="connsiteX9" fmla="*/ 266330 w 1589104"/>
                  <a:gd name="connsiteY9" fmla="*/ 955011 h 1517638"/>
                  <a:gd name="connsiteX10" fmla="*/ 281126 w 1589104"/>
                  <a:gd name="connsiteY10" fmla="*/ 620619 h 1517638"/>
                  <a:gd name="connsiteX11" fmla="*/ 0 w 1589104"/>
                  <a:gd name="connsiteY11" fmla="*/ 320232 h 1517638"/>
                  <a:gd name="connsiteX0" fmla="*/ 0 w 1589104"/>
                  <a:gd name="connsiteY0" fmla="*/ 320232 h 1517638"/>
                  <a:gd name="connsiteX1" fmla="*/ 556334 w 1589104"/>
                  <a:gd name="connsiteY1" fmla="*/ 318779 h 1517638"/>
                  <a:gd name="connsiteX2" fmla="*/ 850996 w 1589104"/>
                  <a:gd name="connsiteY2" fmla="*/ 59821 h 1517638"/>
                  <a:gd name="connsiteX3" fmla="*/ 1004876 w 1589104"/>
                  <a:gd name="connsiteY3" fmla="*/ 0 h 1517638"/>
                  <a:gd name="connsiteX4" fmla="*/ 1373080 w 1589104"/>
                  <a:gd name="connsiteY4" fmla="*/ 591026 h 1517638"/>
                  <a:gd name="connsiteX5" fmla="*/ 1589104 w 1589104"/>
                  <a:gd name="connsiteY5" fmla="*/ 936373 h 1517638"/>
                  <a:gd name="connsiteX6" fmla="*/ 1010794 w 1589104"/>
                  <a:gd name="connsiteY6" fmla="*/ 1517638 h 1517638"/>
                  <a:gd name="connsiteX7" fmla="*/ 853956 w 1589104"/>
                  <a:gd name="connsiteY7" fmla="*/ 1460778 h 1517638"/>
                  <a:gd name="connsiteX8" fmla="*/ 582967 w 1589104"/>
                  <a:gd name="connsiteY8" fmla="*/ 1233178 h 1517638"/>
                  <a:gd name="connsiteX9" fmla="*/ 0 w 1589104"/>
                  <a:gd name="connsiteY9" fmla="*/ 1232918 h 1517638"/>
                  <a:gd name="connsiteX10" fmla="*/ 266330 w 1589104"/>
                  <a:gd name="connsiteY10" fmla="*/ 955011 h 1517638"/>
                  <a:gd name="connsiteX11" fmla="*/ 281126 w 1589104"/>
                  <a:gd name="connsiteY11" fmla="*/ 620619 h 1517638"/>
                  <a:gd name="connsiteX12" fmla="*/ 0 w 1589104"/>
                  <a:gd name="connsiteY12" fmla="*/ 320232 h 1517638"/>
                  <a:gd name="connsiteX0" fmla="*/ 0 w 1589104"/>
                  <a:gd name="connsiteY0" fmla="*/ 320232 h 1517638"/>
                  <a:gd name="connsiteX1" fmla="*/ 556334 w 1589104"/>
                  <a:gd name="connsiteY1" fmla="*/ 318779 h 1517638"/>
                  <a:gd name="connsiteX2" fmla="*/ 850996 w 1589104"/>
                  <a:gd name="connsiteY2" fmla="*/ 59821 h 1517638"/>
                  <a:gd name="connsiteX3" fmla="*/ 1004876 w 1589104"/>
                  <a:gd name="connsiteY3" fmla="*/ 0 h 1517638"/>
                  <a:gd name="connsiteX4" fmla="*/ 1583185 w 1589104"/>
                  <a:gd name="connsiteY4" fmla="*/ 596945 h 1517638"/>
                  <a:gd name="connsiteX5" fmla="*/ 1589104 w 1589104"/>
                  <a:gd name="connsiteY5" fmla="*/ 936373 h 1517638"/>
                  <a:gd name="connsiteX6" fmla="*/ 1010794 w 1589104"/>
                  <a:gd name="connsiteY6" fmla="*/ 1517638 h 1517638"/>
                  <a:gd name="connsiteX7" fmla="*/ 853956 w 1589104"/>
                  <a:gd name="connsiteY7" fmla="*/ 1460778 h 1517638"/>
                  <a:gd name="connsiteX8" fmla="*/ 582967 w 1589104"/>
                  <a:gd name="connsiteY8" fmla="*/ 1233178 h 1517638"/>
                  <a:gd name="connsiteX9" fmla="*/ 0 w 1589104"/>
                  <a:gd name="connsiteY9" fmla="*/ 1232918 h 1517638"/>
                  <a:gd name="connsiteX10" fmla="*/ 266330 w 1589104"/>
                  <a:gd name="connsiteY10" fmla="*/ 955011 h 1517638"/>
                  <a:gd name="connsiteX11" fmla="*/ 281126 w 1589104"/>
                  <a:gd name="connsiteY11" fmla="*/ 620619 h 1517638"/>
                  <a:gd name="connsiteX12" fmla="*/ 0 w 1589104"/>
                  <a:gd name="connsiteY12" fmla="*/ 320232 h 1517638"/>
                  <a:gd name="connsiteX0" fmla="*/ 0 w 1592063"/>
                  <a:gd name="connsiteY0" fmla="*/ 320232 h 1517638"/>
                  <a:gd name="connsiteX1" fmla="*/ 556334 w 1592063"/>
                  <a:gd name="connsiteY1" fmla="*/ 318779 h 1517638"/>
                  <a:gd name="connsiteX2" fmla="*/ 850996 w 1592063"/>
                  <a:gd name="connsiteY2" fmla="*/ 59821 h 1517638"/>
                  <a:gd name="connsiteX3" fmla="*/ 1004876 w 1592063"/>
                  <a:gd name="connsiteY3" fmla="*/ 0 h 1517638"/>
                  <a:gd name="connsiteX4" fmla="*/ 1583185 w 1592063"/>
                  <a:gd name="connsiteY4" fmla="*/ 596945 h 1517638"/>
                  <a:gd name="connsiteX5" fmla="*/ 1592063 w 1592063"/>
                  <a:gd name="connsiteY5" fmla="*/ 942292 h 1517638"/>
                  <a:gd name="connsiteX6" fmla="*/ 1010794 w 1592063"/>
                  <a:gd name="connsiteY6" fmla="*/ 1517638 h 1517638"/>
                  <a:gd name="connsiteX7" fmla="*/ 853956 w 1592063"/>
                  <a:gd name="connsiteY7" fmla="*/ 1460778 h 1517638"/>
                  <a:gd name="connsiteX8" fmla="*/ 582967 w 1592063"/>
                  <a:gd name="connsiteY8" fmla="*/ 1233178 h 1517638"/>
                  <a:gd name="connsiteX9" fmla="*/ 0 w 1592063"/>
                  <a:gd name="connsiteY9" fmla="*/ 1232918 h 1517638"/>
                  <a:gd name="connsiteX10" fmla="*/ 266330 w 1592063"/>
                  <a:gd name="connsiteY10" fmla="*/ 955011 h 1517638"/>
                  <a:gd name="connsiteX11" fmla="*/ 281126 w 1592063"/>
                  <a:gd name="connsiteY11" fmla="*/ 620619 h 1517638"/>
                  <a:gd name="connsiteX12" fmla="*/ 0 w 1592063"/>
                  <a:gd name="connsiteY12" fmla="*/ 320232 h 1517638"/>
                  <a:gd name="connsiteX0" fmla="*/ 0 w 1589104"/>
                  <a:gd name="connsiteY0" fmla="*/ 320232 h 1517638"/>
                  <a:gd name="connsiteX1" fmla="*/ 556334 w 1589104"/>
                  <a:gd name="connsiteY1" fmla="*/ 318779 h 1517638"/>
                  <a:gd name="connsiteX2" fmla="*/ 850996 w 1589104"/>
                  <a:gd name="connsiteY2" fmla="*/ 59821 h 1517638"/>
                  <a:gd name="connsiteX3" fmla="*/ 1004876 w 1589104"/>
                  <a:gd name="connsiteY3" fmla="*/ 0 h 1517638"/>
                  <a:gd name="connsiteX4" fmla="*/ 1583185 w 1589104"/>
                  <a:gd name="connsiteY4" fmla="*/ 596945 h 1517638"/>
                  <a:gd name="connsiteX5" fmla="*/ 1589104 w 1589104"/>
                  <a:gd name="connsiteY5" fmla="*/ 948210 h 1517638"/>
                  <a:gd name="connsiteX6" fmla="*/ 1010794 w 1589104"/>
                  <a:gd name="connsiteY6" fmla="*/ 1517638 h 1517638"/>
                  <a:gd name="connsiteX7" fmla="*/ 853956 w 1589104"/>
                  <a:gd name="connsiteY7" fmla="*/ 1460778 h 1517638"/>
                  <a:gd name="connsiteX8" fmla="*/ 582967 w 1589104"/>
                  <a:gd name="connsiteY8" fmla="*/ 1233178 h 1517638"/>
                  <a:gd name="connsiteX9" fmla="*/ 0 w 1589104"/>
                  <a:gd name="connsiteY9" fmla="*/ 1232918 h 1517638"/>
                  <a:gd name="connsiteX10" fmla="*/ 266330 w 1589104"/>
                  <a:gd name="connsiteY10" fmla="*/ 955011 h 1517638"/>
                  <a:gd name="connsiteX11" fmla="*/ 281126 w 1589104"/>
                  <a:gd name="connsiteY11" fmla="*/ 620619 h 1517638"/>
                  <a:gd name="connsiteX12" fmla="*/ 0 w 1589104"/>
                  <a:gd name="connsiteY12" fmla="*/ 320232 h 1517638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1126 w 1589104"/>
                  <a:gd name="connsiteY11" fmla="*/ 620619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14679"/>
                  <a:gd name="connsiteX1" fmla="*/ 556334 w 1589104"/>
                  <a:gd name="connsiteY1" fmla="*/ 318779 h 1514679"/>
                  <a:gd name="connsiteX2" fmla="*/ 850996 w 1589104"/>
                  <a:gd name="connsiteY2" fmla="*/ 59821 h 1514679"/>
                  <a:gd name="connsiteX3" fmla="*/ 1004876 w 1589104"/>
                  <a:gd name="connsiteY3" fmla="*/ 0 h 1514679"/>
                  <a:gd name="connsiteX4" fmla="*/ 1583185 w 1589104"/>
                  <a:gd name="connsiteY4" fmla="*/ 596945 h 1514679"/>
                  <a:gd name="connsiteX5" fmla="*/ 1589104 w 1589104"/>
                  <a:gd name="connsiteY5" fmla="*/ 948210 h 1514679"/>
                  <a:gd name="connsiteX6" fmla="*/ 1013753 w 1589104"/>
                  <a:gd name="connsiteY6" fmla="*/ 1514679 h 1514679"/>
                  <a:gd name="connsiteX7" fmla="*/ 853956 w 1589104"/>
                  <a:gd name="connsiteY7" fmla="*/ 1460778 h 1514679"/>
                  <a:gd name="connsiteX8" fmla="*/ 582967 w 1589104"/>
                  <a:gd name="connsiteY8" fmla="*/ 1233178 h 1514679"/>
                  <a:gd name="connsiteX9" fmla="*/ 0 w 1589104"/>
                  <a:gd name="connsiteY9" fmla="*/ 1232918 h 1514679"/>
                  <a:gd name="connsiteX10" fmla="*/ 266330 w 1589104"/>
                  <a:gd name="connsiteY10" fmla="*/ 955011 h 1514679"/>
                  <a:gd name="connsiteX11" fmla="*/ 287045 w 1589104"/>
                  <a:gd name="connsiteY11" fmla="*/ 611742 h 1514679"/>
                  <a:gd name="connsiteX12" fmla="*/ 0 w 1589104"/>
                  <a:gd name="connsiteY12" fmla="*/ 320232 h 1514679"/>
                  <a:gd name="connsiteX0" fmla="*/ 0 w 1589104"/>
                  <a:gd name="connsiteY0" fmla="*/ 320232 h 1532336"/>
                  <a:gd name="connsiteX1" fmla="*/ 556334 w 1589104"/>
                  <a:gd name="connsiteY1" fmla="*/ 318779 h 1532336"/>
                  <a:gd name="connsiteX2" fmla="*/ 850996 w 1589104"/>
                  <a:gd name="connsiteY2" fmla="*/ 59821 h 1532336"/>
                  <a:gd name="connsiteX3" fmla="*/ 1004876 w 1589104"/>
                  <a:gd name="connsiteY3" fmla="*/ 0 h 1532336"/>
                  <a:gd name="connsiteX4" fmla="*/ 1583185 w 1589104"/>
                  <a:gd name="connsiteY4" fmla="*/ 596945 h 1532336"/>
                  <a:gd name="connsiteX5" fmla="*/ 1589104 w 1589104"/>
                  <a:gd name="connsiteY5" fmla="*/ 948210 h 1532336"/>
                  <a:gd name="connsiteX6" fmla="*/ 1013753 w 1589104"/>
                  <a:gd name="connsiteY6" fmla="*/ 1514679 h 1532336"/>
                  <a:gd name="connsiteX7" fmla="*/ 853956 w 1589104"/>
                  <a:gd name="connsiteY7" fmla="*/ 1460778 h 1532336"/>
                  <a:gd name="connsiteX8" fmla="*/ 582967 w 1589104"/>
                  <a:gd name="connsiteY8" fmla="*/ 1233178 h 1532336"/>
                  <a:gd name="connsiteX9" fmla="*/ 0 w 1589104"/>
                  <a:gd name="connsiteY9" fmla="*/ 1232918 h 1532336"/>
                  <a:gd name="connsiteX10" fmla="*/ 266330 w 1589104"/>
                  <a:gd name="connsiteY10" fmla="*/ 955011 h 1532336"/>
                  <a:gd name="connsiteX11" fmla="*/ 287045 w 1589104"/>
                  <a:gd name="connsiteY11" fmla="*/ 611742 h 1532336"/>
                  <a:gd name="connsiteX12" fmla="*/ 0 w 1589104"/>
                  <a:gd name="connsiteY12" fmla="*/ 320232 h 1532336"/>
                  <a:gd name="connsiteX0" fmla="*/ 0 w 1589104"/>
                  <a:gd name="connsiteY0" fmla="*/ 320232 h 1575133"/>
                  <a:gd name="connsiteX1" fmla="*/ 556334 w 1589104"/>
                  <a:gd name="connsiteY1" fmla="*/ 318779 h 1575133"/>
                  <a:gd name="connsiteX2" fmla="*/ 850996 w 1589104"/>
                  <a:gd name="connsiteY2" fmla="*/ 59821 h 1575133"/>
                  <a:gd name="connsiteX3" fmla="*/ 1004876 w 1589104"/>
                  <a:gd name="connsiteY3" fmla="*/ 0 h 1575133"/>
                  <a:gd name="connsiteX4" fmla="*/ 1583185 w 1589104"/>
                  <a:gd name="connsiteY4" fmla="*/ 596945 h 1575133"/>
                  <a:gd name="connsiteX5" fmla="*/ 1589104 w 1589104"/>
                  <a:gd name="connsiteY5" fmla="*/ 948210 h 1575133"/>
                  <a:gd name="connsiteX6" fmla="*/ 1013753 w 1589104"/>
                  <a:gd name="connsiteY6" fmla="*/ 1514679 h 1575133"/>
                  <a:gd name="connsiteX7" fmla="*/ 853956 w 1589104"/>
                  <a:gd name="connsiteY7" fmla="*/ 1460778 h 1575133"/>
                  <a:gd name="connsiteX8" fmla="*/ 582967 w 1589104"/>
                  <a:gd name="connsiteY8" fmla="*/ 1233178 h 1575133"/>
                  <a:gd name="connsiteX9" fmla="*/ 0 w 1589104"/>
                  <a:gd name="connsiteY9" fmla="*/ 1232918 h 1575133"/>
                  <a:gd name="connsiteX10" fmla="*/ 266330 w 1589104"/>
                  <a:gd name="connsiteY10" fmla="*/ 955011 h 1575133"/>
                  <a:gd name="connsiteX11" fmla="*/ 287045 w 1589104"/>
                  <a:gd name="connsiteY11" fmla="*/ 611742 h 1575133"/>
                  <a:gd name="connsiteX12" fmla="*/ 0 w 1589104"/>
                  <a:gd name="connsiteY12" fmla="*/ 320232 h 1575133"/>
                  <a:gd name="connsiteX0" fmla="*/ 0 w 1589104"/>
                  <a:gd name="connsiteY0" fmla="*/ 320232 h 1575133"/>
                  <a:gd name="connsiteX1" fmla="*/ 556334 w 1589104"/>
                  <a:gd name="connsiteY1" fmla="*/ 318779 h 1575133"/>
                  <a:gd name="connsiteX2" fmla="*/ 850996 w 1589104"/>
                  <a:gd name="connsiteY2" fmla="*/ 59821 h 1575133"/>
                  <a:gd name="connsiteX3" fmla="*/ 1004876 w 1589104"/>
                  <a:gd name="connsiteY3" fmla="*/ 0 h 1575133"/>
                  <a:gd name="connsiteX4" fmla="*/ 1583185 w 1589104"/>
                  <a:gd name="connsiteY4" fmla="*/ 596945 h 1575133"/>
                  <a:gd name="connsiteX5" fmla="*/ 1589104 w 1589104"/>
                  <a:gd name="connsiteY5" fmla="*/ 948210 h 1575133"/>
                  <a:gd name="connsiteX6" fmla="*/ 1013753 w 1589104"/>
                  <a:gd name="connsiteY6" fmla="*/ 1514679 h 1575133"/>
                  <a:gd name="connsiteX7" fmla="*/ 853956 w 1589104"/>
                  <a:gd name="connsiteY7" fmla="*/ 1460778 h 1575133"/>
                  <a:gd name="connsiteX8" fmla="*/ 582967 w 1589104"/>
                  <a:gd name="connsiteY8" fmla="*/ 1233178 h 1575133"/>
                  <a:gd name="connsiteX9" fmla="*/ 0 w 1589104"/>
                  <a:gd name="connsiteY9" fmla="*/ 1232918 h 1575133"/>
                  <a:gd name="connsiteX10" fmla="*/ 266330 w 1589104"/>
                  <a:gd name="connsiteY10" fmla="*/ 955011 h 1575133"/>
                  <a:gd name="connsiteX11" fmla="*/ 287045 w 1589104"/>
                  <a:gd name="connsiteY11" fmla="*/ 611742 h 1575133"/>
                  <a:gd name="connsiteX12" fmla="*/ 0 w 1589104"/>
                  <a:gd name="connsiteY12" fmla="*/ 320232 h 1575133"/>
                  <a:gd name="connsiteX0" fmla="*/ 0 w 1589104"/>
                  <a:gd name="connsiteY0" fmla="*/ 320232 h 1575133"/>
                  <a:gd name="connsiteX1" fmla="*/ 556334 w 1589104"/>
                  <a:gd name="connsiteY1" fmla="*/ 318779 h 1575133"/>
                  <a:gd name="connsiteX2" fmla="*/ 850996 w 1589104"/>
                  <a:gd name="connsiteY2" fmla="*/ 59821 h 1575133"/>
                  <a:gd name="connsiteX3" fmla="*/ 1004876 w 1589104"/>
                  <a:gd name="connsiteY3" fmla="*/ 0 h 1575133"/>
                  <a:gd name="connsiteX4" fmla="*/ 1583185 w 1589104"/>
                  <a:gd name="connsiteY4" fmla="*/ 596945 h 1575133"/>
                  <a:gd name="connsiteX5" fmla="*/ 1589104 w 1589104"/>
                  <a:gd name="connsiteY5" fmla="*/ 948210 h 1575133"/>
                  <a:gd name="connsiteX6" fmla="*/ 1013753 w 1589104"/>
                  <a:gd name="connsiteY6" fmla="*/ 1514679 h 1575133"/>
                  <a:gd name="connsiteX7" fmla="*/ 853956 w 1589104"/>
                  <a:gd name="connsiteY7" fmla="*/ 1460778 h 1575133"/>
                  <a:gd name="connsiteX8" fmla="*/ 582967 w 1589104"/>
                  <a:gd name="connsiteY8" fmla="*/ 1233178 h 1575133"/>
                  <a:gd name="connsiteX9" fmla="*/ 0 w 1589104"/>
                  <a:gd name="connsiteY9" fmla="*/ 1232918 h 1575133"/>
                  <a:gd name="connsiteX10" fmla="*/ 266330 w 1589104"/>
                  <a:gd name="connsiteY10" fmla="*/ 955011 h 1575133"/>
                  <a:gd name="connsiteX11" fmla="*/ 287045 w 1589104"/>
                  <a:gd name="connsiteY11" fmla="*/ 611742 h 1575133"/>
                  <a:gd name="connsiteX12" fmla="*/ 0 w 1589104"/>
                  <a:gd name="connsiteY12" fmla="*/ 320232 h 1575133"/>
                  <a:gd name="connsiteX0" fmla="*/ 0 w 1589104"/>
                  <a:gd name="connsiteY0" fmla="*/ 320232 h 1575133"/>
                  <a:gd name="connsiteX1" fmla="*/ 556334 w 1589104"/>
                  <a:gd name="connsiteY1" fmla="*/ 318779 h 1575133"/>
                  <a:gd name="connsiteX2" fmla="*/ 850996 w 1589104"/>
                  <a:gd name="connsiteY2" fmla="*/ 59821 h 1575133"/>
                  <a:gd name="connsiteX3" fmla="*/ 1004876 w 1589104"/>
                  <a:gd name="connsiteY3" fmla="*/ 0 h 1575133"/>
                  <a:gd name="connsiteX4" fmla="*/ 1583185 w 1589104"/>
                  <a:gd name="connsiteY4" fmla="*/ 596945 h 1575133"/>
                  <a:gd name="connsiteX5" fmla="*/ 1589104 w 1589104"/>
                  <a:gd name="connsiteY5" fmla="*/ 948210 h 1575133"/>
                  <a:gd name="connsiteX6" fmla="*/ 1013753 w 1589104"/>
                  <a:gd name="connsiteY6" fmla="*/ 1514679 h 1575133"/>
                  <a:gd name="connsiteX7" fmla="*/ 853956 w 1589104"/>
                  <a:gd name="connsiteY7" fmla="*/ 1460778 h 1575133"/>
                  <a:gd name="connsiteX8" fmla="*/ 582967 w 1589104"/>
                  <a:gd name="connsiteY8" fmla="*/ 1233178 h 1575133"/>
                  <a:gd name="connsiteX9" fmla="*/ 0 w 1589104"/>
                  <a:gd name="connsiteY9" fmla="*/ 1232918 h 1575133"/>
                  <a:gd name="connsiteX10" fmla="*/ 266330 w 1589104"/>
                  <a:gd name="connsiteY10" fmla="*/ 955011 h 1575133"/>
                  <a:gd name="connsiteX11" fmla="*/ 287045 w 1589104"/>
                  <a:gd name="connsiteY11" fmla="*/ 611742 h 1575133"/>
                  <a:gd name="connsiteX12" fmla="*/ 0 w 1589104"/>
                  <a:gd name="connsiteY12" fmla="*/ 320232 h 1575133"/>
                  <a:gd name="connsiteX0" fmla="*/ 0 w 1589104"/>
                  <a:gd name="connsiteY0" fmla="*/ 354510 h 1609411"/>
                  <a:gd name="connsiteX1" fmla="*/ 556334 w 1589104"/>
                  <a:gd name="connsiteY1" fmla="*/ 353057 h 1609411"/>
                  <a:gd name="connsiteX2" fmla="*/ 850996 w 1589104"/>
                  <a:gd name="connsiteY2" fmla="*/ 94099 h 1609411"/>
                  <a:gd name="connsiteX3" fmla="*/ 1004876 w 1589104"/>
                  <a:gd name="connsiteY3" fmla="*/ 34278 h 1609411"/>
                  <a:gd name="connsiteX4" fmla="*/ 1583185 w 1589104"/>
                  <a:gd name="connsiteY4" fmla="*/ 631223 h 1609411"/>
                  <a:gd name="connsiteX5" fmla="*/ 1589104 w 1589104"/>
                  <a:gd name="connsiteY5" fmla="*/ 982488 h 1609411"/>
                  <a:gd name="connsiteX6" fmla="*/ 1013753 w 1589104"/>
                  <a:gd name="connsiteY6" fmla="*/ 1548957 h 1609411"/>
                  <a:gd name="connsiteX7" fmla="*/ 853956 w 1589104"/>
                  <a:gd name="connsiteY7" fmla="*/ 1495056 h 1609411"/>
                  <a:gd name="connsiteX8" fmla="*/ 582967 w 1589104"/>
                  <a:gd name="connsiteY8" fmla="*/ 1267456 h 1609411"/>
                  <a:gd name="connsiteX9" fmla="*/ 0 w 1589104"/>
                  <a:gd name="connsiteY9" fmla="*/ 1267196 h 1609411"/>
                  <a:gd name="connsiteX10" fmla="*/ 266330 w 1589104"/>
                  <a:gd name="connsiteY10" fmla="*/ 989289 h 1609411"/>
                  <a:gd name="connsiteX11" fmla="*/ 287045 w 1589104"/>
                  <a:gd name="connsiteY11" fmla="*/ 646020 h 1609411"/>
                  <a:gd name="connsiteX12" fmla="*/ 0 w 1589104"/>
                  <a:gd name="connsiteY12" fmla="*/ 354510 h 1609411"/>
                  <a:gd name="connsiteX0" fmla="*/ 0 w 1589104"/>
                  <a:gd name="connsiteY0" fmla="*/ 354510 h 1609411"/>
                  <a:gd name="connsiteX1" fmla="*/ 556334 w 1589104"/>
                  <a:gd name="connsiteY1" fmla="*/ 353057 h 1609411"/>
                  <a:gd name="connsiteX2" fmla="*/ 850996 w 1589104"/>
                  <a:gd name="connsiteY2" fmla="*/ 94099 h 1609411"/>
                  <a:gd name="connsiteX3" fmla="*/ 1004876 w 1589104"/>
                  <a:gd name="connsiteY3" fmla="*/ 34278 h 1609411"/>
                  <a:gd name="connsiteX4" fmla="*/ 1577267 w 1589104"/>
                  <a:gd name="connsiteY4" fmla="*/ 619386 h 1609411"/>
                  <a:gd name="connsiteX5" fmla="*/ 1589104 w 1589104"/>
                  <a:gd name="connsiteY5" fmla="*/ 982488 h 1609411"/>
                  <a:gd name="connsiteX6" fmla="*/ 1013753 w 1589104"/>
                  <a:gd name="connsiteY6" fmla="*/ 1548957 h 1609411"/>
                  <a:gd name="connsiteX7" fmla="*/ 853956 w 1589104"/>
                  <a:gd name="connsiteY7" fmla="*/ 1495056 h 1609411"/>
                  <a:gd name="connsiteX8" fmla="*/ 582967 w 1589104"/>
                  <a:gd name="connsiteY8" fmla="*/ 1267456 h 1609411"/>
                  <a:gd name="connsiteX9" fmla="*/ 0 w 1589104"/>
                  <a:gd name="connsiteY9" fmla="*/ 1267196 h 1609411"/>
                  <a:gd name="connsiteX10" fmla="*/ 266330 w 1589104"/>
                  <a:gd name="connsiteY10" fmla="*/ 989289 h 1609411"/>
                  <a:gd name="connsiteX11" fmla="*/ 287045 w 1589104"/>
                  <a:gd name="connsiteY11" fmla="*/ 646020 h 1609411"/>
                  <a:gd name="connsiteX12" fmla="*/ 0 w 1589104"/>
                  <a:gd name="connsiteY12" fmla="*/ 354510 h 1609411"/>
                  <a:gd name="connsiteX0" fmla="*/ 0 w 1643112"/>
                  <a:gd name="connsiteY0" fmla="*/ 354510 h 1609411"/>
                  <a:gd name="connsiteX1" fmla="*/ 556334 w 1643112"/>
                  <a:gd name="connsiteY1" fmla="*/ 353057 h 1609411"/>
                  <a:gd name="connsiteX2" fmla="*/ 850996 w 1643112"/>
                  <a:gd name="connsiteY2" fmla="*/ 94099 h 1609411"/>
                  <a:gd name="connsiteX3" fmla="*/ 1004876 w 1643112"/>
                  <a:gd name="connsiteY3" fmla="*/ 34278 h 1609411"/>
                  <a:gd name="connsiteX4" fmla="*/ 1577267 w 1643112"/>
                  <a:gd name="connsiteY4" fmla="*/ 619386 h 1609411"/>
                  <a:gd name="connsiteX5" fmla="*/ 1589104 w 1643112"/>
                  <a:gd name="connsiteY5" fmla="*/ 982488 h 1609411"/>
                  <a:gd name="connsiteX6" fmla="*/ 1013753 w 1643112"/>
                  <a:gd name="connsiteY6" fmla="*/ 1548957 h 1609411"/>
                  <a:gd name="connsiteX7" fmla="*/ 853956 w 1643112"/>
                  <a:gd name="connsiteY7" fmla="*/ 1495056 h 1609411"/>
                  <a:gd name="connsiteX8" fmla="*/ 582967 w 1643112"/>
                  <a:gd name="connsiteY8" fmla="*/ 1267456 h 1609411"/>
                  <a:gd name="connsiteX9" fmla="*/ 0 w 1643112"/>
                  <a:gd name="connsiteY9" fmla="*/ 1267196 h 1609411"/>
                  <a:gd name="connsiteX10" fmla="*/ 266330 w 1643112"/>
                  <a:gd name="connsiteY10" fmla="*/ 989289 h 1609411"/>
                  <a:gd name="connsiteX11" fmla="*/ 287045 w 1643112"/>
                  <a:gd name="connsiteY11" fmla="*/ 646020 h 1609411"/>
                  <a:gd name="connsiteX12" fmla="*/ 0 w 1643112"/>
                  <a:gd name="connsiteY12" fmla="*/ 354510 h 1609411"/>
                  <a:gd name="connsiteX0" fmla="*/ 0 w 1669115"/>
                  <a:gd name="connsiteY0" fmla="*/ 354510 h 1609411"/>
                  <a:gd name="connsiteX1" fmla="*/ 556334 w 1669115"/>
                  <a:gd name="connsiteY1" fmla="*/ 353057 h 1609411"/>
                  <a:gd name="connsiteX2" fmla="*/ 850996 w 1669115"/>
                  <a:gd name="connsiteY2" fmla="*/ 94099 h 1609411"/>
                  <a:gd name="connsiteX3" fmla="*/ 1004876 w 1669115"/>
                  <a:gd name="connsiteY3" fmla="*/ 34278 h 1609411"/>
                  <a:gd name="connsiteX4" fmla="*/ 1577267 w 1669115"/>
                  <a:gd name="connsiteY4" fmla="*/ 619386 h 1609411"/>
                  <a:gd name="connsiteX5" fmla="*/ 1589104 w 1669115"/>
                  <a:gd name="connsiteY5" fmla="*/ 982488 h 1609411"/>
                  <a:gd name="connsiteX6" fmla="*/ 1013753 w 1669115"/>
                  <a:gd name="connsiteY6" fmla="*/ 1548957 h 1609411"/>
                  <a:gd name="connsiteX7" fmla="*/ 853956 w 1669115"/>
                  <a:gd name="connsiteY7" fmla="*/ 1495056 h 1609411"/>
                  <a:gd name="connsiteX8" fmla="*/ 582967 w 1669115"/>
                  <a:gd name="connsiteY8" fmla="*/ 1267456 h 1609411"/>
                  <a:gd name="connsiteX9" fmla="*/ 0 w 1669115"/>
                  <a:gd name="connsiteY9" fmla="*/ 1267196 h 1609411"/>
                  <a:gd name="connsiteX10" fmla="*/ 266330 w 1669115"/>
                  <a:gd name="connsiteY10" fmla="*/ 989289 h 1609411"/>
                  <a:gd name="connsiteX11" fmla="*/ 287045 w 1669115"/>
                  <a:gd name="connsiteY11" fmla="*/ 646020 h 1609411"/>
                  <a:gd name="connsiteX12" fmla="*/ 0 w 1669115"/>
                  <a:gd name="connsiteY12" fmla="*/ 354510 h 1609411"/>
                  <a:gd name="connsiteX0" fmla="*/ 0 w 1671177"/>
                  <a:gd name="connsiteY0" fmla="*/ 354510 h 1609411"/>
                  <a:gd name="connsiteX1" fmla="*/ 556334 w 1671177"/>
                  <a:gd name="connsiteY1" fmla="*/ 353057 h 1609411"/>
                  <a:gd name="connsiteX2" fmla="*/ 850996 w 1671177"/>
                  <a:gd name="connsiteY2" fmla="*/ 94099 h 1609411"/>
                  <a:gd name="connsiteX3" fmla="*/ 1004876 w 1671177"/>
                  <a:gd name="connsiteY3" fmla="*/ 34278 h 1609411"/>
                  <a:gd name="connsiteX4" fmla="*/ 1577267 w 1671177"/>
                  <a:gd name="connsiteY4" fmla="*/ 619386 h 1609411"/>
                  <a:gd name="connsiteX5" fmla="*/ 1589104 w 1671177"/>
                  <a:gd name="connsiteY5" fmla="*/ 982488 h 1609411"/>
                  <a:gd name="connsiteX6" fmla="*/ 1013753 w 1671177"/>
                  <a:gd name="connsiteY6" fmla="*/ 1548957 h 1609411"/>
                  <a:gd name="connsiteX7" fmla="*/ 853956 w 1671177"/>
                  <a:gd name="connsiteY7" fmla="*/ 1495056 h 1609411"/>
                  <a:gd name="connsiteX8" fmla="*/ 582967 w 1671177"/>
                  <a:gd name="connsiteY8" fmla="*/ 1267456 h 1609411"/>
                  <a:gd name="connsiteX9" fmla="*/ 0 w 1671177"/>
                  <a:gd name="connsiteY9" fmla="*/ 1267196 h 1609411"/>
                  <a:gd name="connsiteX10" fmla="*/ 266330 w 1671177"/>
                  <a:gd name="connsiteY10" fmla="*/ 989289 h 1609411"/>
                  <a:gd name="connsiteX11" fmla="*/ 287045 w 1671177"/>
                  <a:gd name="connsiteY11" fmla="*/ 646020 h 1609411"/>
                  <a:gd name="connsiteX12" fmla="*/ 0 w 1671177"/>
                  <a:gd name="connsiteY12" fmla="*/ 354510 h 160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71177" h="1609411">
                    <a:moveTo>
                      <a:pt x="0" y="354510"/>
                    </a:moveTo>
                    <a:lnTo>
                      <a:pt x="556334" y="353057"/>
                    </a:lnTo>
                    <a:cubicBezTo>
                      <a:pt x="746291" y="355515"/>
                      <a:pt x="856347" y="257358"/>
                      <a:pt x="850996" y="94099"/>
                    </a:cubicBezTo>
                    <a:cubicBezTo>
                      <a:pt x="849023" y="-2780"/>
                      <a:pt x="929910" y="-28640"/>
                      <a:pt x="1004876" y="34278"/>
                    </a:cubicBezTo>
                    <a:lnTo>
                      <a:pt x="1577267" y="619386"/>
                    </a:lnTo>
                    <a:cubicBezTo>
                      <a:pt x="1720296" y="767053"/>
                      <a:pt x="1679854" y="873291"/>
                      <a:pt x="1589104" y="982488"/>
                    </a:cubicBezTo>
                    <a:lnTo>
                      <a:pt x="1013753" y="1548957"/>
                    </a:lnTo>
                    <a:cubicBezTo>
                      <a:pt x="927935" y="1643440"/>
                      <a:pt x="868752" y="1628432"/>
                      <a:pt x="853956" y="1495056"/>
                    </a:cubicBezTo>
                    <a:cubicBezTo>
                      <a:pt x="849443" y="1377760"/>
                      <a:pt x="794625" y="1269343"/>
                      <a:pt x="582967" y="1267456"/>
                    </a:cubicBezTo>
                    <a:lnTo>
                      <a:pt x="0" y="1267196"/>
                    </a:lnTo>
                    <a:lnTo>
                      <a:pt x="266330" y="989289"/>
                    </a:lnTo>
                    <a:cubicBezTo>
                      <a:pt x="347215" y="886703"/>
                      <a:pt x="398509" y="775239"/>
                      <a:pt x="287045" y="646020"/>
                    </a:cubicBezTo>
                    <a:lnTo>
                      <a:pt x="0" y="354510"/>
                    </a:lnTo>
                    <a:close/>
                  </a:path>
                </a:pathLst>
              </a:custGeom>
              <a:solidFill>
                <a:srgbClr val="E6325C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92" name="TextBox 45">
              <a:extLst>
                <a:ext uri="{FF2B5EF4-FFF2-40B4-BE49-F238E27FC236}">
                  <a16:creationId xmlns:a16="http://schemas.microsoft.com/office/drawing/2014/main" id="{0DA4D018-B500-4702-AE24-7E7B379FD29D}"/>
                </a:ext>
              </a:extLst>
            </p:cNvPr>
            <p:cNvSpPr txBox="1"/>
            <p:nvPr/>
          </p:nvSpPr>
          <p:spPr>
            <a:xfrm>
              <a:off x="1941183" y="2754805"/>
              <a:ext cx="5132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itchFamily="34" charset="0"/>
                  <a:ea typeface="宋体" panose="02010600030101010101" pitchFamily="2" charset="-122"/>
                </a:rPr>
                <a:t>01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95" name="直接连接符 94">
            <a:extLst>
              <a:ext uri="{FF2B5EF4-FFF2-40B4-BE49-F238E27FC236}">
                <a16:creationId xmlns:a16="http://schemas.microsoft.com/office/drawing/2014/main" id="{F300F6FA-53A2-4DCB-9400-E3FD98475E37}"/>
              </a:ext>
            </a:extLst>
          </p:cNvPr>
          <p:cNvCxnSpPr/>
          <p:nvPr/>
        </p:nvCxnSpPr>
        <p:spPr>
          <a:xfrm flipV="1">
            <a:off x="1719939" y="1891350"/>
            <a:ext cx="0" cy="874660"/>
          </a:xfrm>
          <a:prstGeom prst="line">
            <a:avLst/>
          </a:prstGeom>
          <a:noFill/>
          <a:ln w="6350" cap="flat" cmpd="sng" algn="ctr">
            <a:solidFill>
              <a:srgbClr val="E6325C">
                <a:lumMod val="50000"/>
                <a:alpha val="99000"/>
              </a:srgbClr>
            </a:solidFill>
            <a:prstDash val="sysDash"/>
            <a:headEnd type="oval" w="med" len="med"/>
            <a:tailEnd type="oval" w="med" len="med"/>
          </a:ln>
          <a:effectLst/>
        </p:spPr>
      </p:cxnSp>
      <p:sp>
        <p:nvSpPr>
          <p:cNvPr id="96" name="矩形 1">
            <a:extLst>
              <a:ext uri="{FF2B5EF4-FFF2-40B4-BE49-F238E27FC236}">
                <a16:creationId xmlns:a16="http://schemas.microsoft.com/office/drawing/2014/main" id="{31ECA992-0D03-41DB-A460-41387B017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518" y="1891350"/>
            <a:ext cx="1804591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到“柳创汇”云平台注册服务机构账户</a:t>
            </a:r>
          </a:p>
        </p:txBody>
      </p:sp>
      <p:cxnSp>
        <p:nvCxnSpPr>
          <p:cNvPr id="97" name="直接连接符 96">
            <a:extLst>
              <a:ext uri="{FF2B5EF4-FFF2-40B4-BE49-F238E27FC236}">
                <a16:creationId xmlns:a16="http://schemas.microsoft.com/office/drawing/2014/main" id="{BC2E07A7-52A1-4814-9770-9A67602608A6}"/>
              </a:ext>
            </a:extLst>
          </p:cNvPr>
          <p:cNvCxnSpPr/>
          <p:nvPr/>
        </p:nvCxnSpPr>
        <p:spPr>
          <a:xfrm flipV="1">
            <a:off x="3635110" y="4258808"/>
            <a:ext cx="0" cy="874660"/>
          </a:xfrm>
          <a:prstGeom prst="line">
            <a:avLst/>
          </a:prstGeom>
          <a:noFill/>
          <a:ln w="6350" cap="flat" cmpd="sng" algn="ctr">
            <a:solidFill>
              <a:srgbClr val="E6325C">
                <a:lumMod val="50000"/>
                <a:alpha val="99000"/>
              </a:srgbClr>
            </a:solidFill>
            <a:prstDash val="sysDash"/>
            <a:headEnd type="oval" w="med" len="med"/>
            <a:tailEnd type="oval" w="med" len="med"/>
          </a:ln>
          <a:effectLst/>
        </p:spPr>
      </p:cxnSp>
      <p:sp>
        <p:nvSpPr>
          <p:cNvPr id="98" name="矩形 1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87A951CD-F464-42E5-BF14-1D5B8D771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3934" y="4507371"/>
            <a:ext cx="2060433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登录“柳创汇”云平台在线填写机构认定申请</a:t>
            </a:r>
          </a:p>
        </p:txBody>
      </p:sp>
      <p:cxnSp>
        <p:nvCxnSpPr>
          <p:cNvPr id="99" name="直接连接符 98">
            <a:extLst>
              <a:ext uri="{FF2B5EF4-FFF2-40B4-BE49-F238E27FC236}">
                <a16:creationId xmlns:a16="http://schemas.microsoft.com/office/drawing/2014/main" id="{C4D1BA0C-D977-4BB7-94E4-3BCF742918EF}"/>
              </a:ext>
            </a:extLst>
          </p:cNvPr>
          <p:cNvCxnSpPr/>
          <p:nvPr/>
        </p:nvCxnSpPr>
        <p:spPr>
          <a:xfrm flipV="1">
            <a:off x="5420422" y="1907653"/>
            <a:ext cx="0" cy="874660"/>
          </a:xfrm>
          <a:prstGeom prst="line">
            <a:avLst/>
          </a:prstGeom>
          <a:noFill/>
          <a:ln w="6350" cap="flat" cmpd="sng" algn="ctr">
            <a:solidFill>
              <a:srgbClr val="E6325C">
                <a:lumMod val="50000"/>
                <a:alpha val="99000"/>
              </a:srgbClr>
            </a:solidFill>
            <a:prstDash val="sysDash"/>
            <a:headEnd type="oval" w="med" len="med"/>
            <a:tailEnd type="oval" w="med" len="med"/>
          </a:ln>
          <a:effectLst/>
        </p:spPr>
      </p:cxnSp>
      <p:sp>
        <p:nvSpPr>
          <p:cNvPr id="100" name="矩形 1">
            <a:extLst>
              <a:ext uri="{FF2B5EF4-FFF2-40B4-BE49-F238E27FC236}">
                <a16:creationId xmlns:a16="http://schemas.microsoft.com/office/drawing/2014/main" id="{93B0F1FE-6353-4C1F-8016-1EC839C9E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602" y="1924010"/>
            <a:ext cx="1690084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到“服务券”管理平台发布服务产品</a:t>
            </a:r>
          </a:p>
        </p:txBody>
      </p: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FB862520-8574-474E-9891-FA19D31169E9}"/>
              </a:ext>
            </a:extLst>
          </p:cNvPr>
          <p:cNvCxnSpPr/>
          <p:nvPr/>
        </p:nvCxnSpPr>
        <p:spPr>
          <a:xfrm flipV="1">
            <a:off x="7201117" y="4176177"/>
            <a:ext cx="0" cy="874660"/>
          </a:xfrm>
          <a:prstGeom prst="line">
            <a:avLst/>
          </a:prstGeom>
          <a:noFill/>
          <a:ln w="6350" cap="flat" cmpd="sng" algn="ctr">
            <a:solidFill>
              <a:srgbClr val="E6325C">
                <a:lumMod val="50000"/>
                <a:alpha val="99000"/>
              </a:srgbClr>
            </a:solidFill>
            <a:prstDash val="sysDash"/>
            <a:headEnd type="oval" w="med" len="med"/>
            <a:tailEnd type="oval" w="med" len="med"/>
          </a:ln>
          <a:effectLst/>
        </p:spPr>
      </p:cxnSp>
      <p:sp>
        <p:nvSpPr>
          <p:cNvPr id="102" name="矩形 1">
            <a:extLst>
              <a:ext uri="{FF2B5EF4-FFF2-40B4-BE49-F238E27FC236}">
                <a16:creationId xmlns:a16="http://schemas.microsoft.com/office/drawing/2014/main" id="{B0854C53-991B-4E00-B8C5-FECC26F0B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965" y="4694602"/>
            <a:ext cx="1738304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“服务券”管理平台上传服务合同</a:t>
            </a:r>
          </a:p>
        </p:txBody>
      </p: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C02E1D4F-743B-4FB1-BC8B-FD358040EC6F}"/>
              </a:ext>
            </a:extLst>
          </p:cNvPr>
          <p:cNvCxnSpPr/>
          <p:nvPr/>
        </p:nvCxnSpPr>
        <p:spPr>
          <a:xfrm flipV="1">
            <a:off x="9243034" y="1951164"/>
            <a:ext cx="0" cy="874660"/>
          </a:xfrm>
          <a:prstGeom prst="line">
            <a:avLst/>
          </a:prstGeom>
          <a:noFill/>
          <a:ln w="6350" cap="flat" cmpd="sng" algn="ctr">
            <a:solidFill>
              <a:srgbClr val="E6325C">
                <a:lumMod val="50000"/>
                <a:alpha val="99000"/>
              </a:srgbClr>
            </a:solidFill>
            <a:prstDash val="sysDash"/>
            <a:headEnd type="oval" w="med" len="med"/>
            <a:tailEnd type="oval" w="med" len="med"/>
          </a:ln>
          <a:effectLst/>
        </p:spPr>
      </p:cxnSp>
      <p:sp>
        <p:nvSpPr>
          <p:cNvPr id="104" name="矩形 1">
            <a:extLst>
              <a:ext uri="{FF2B5EF4-FFF2-40B4-BE49-F238E27FC236}">
                <a16:creationId xmlns:a16="http://schemas.microsoft.com/office/drawing/2014/main" id="{34F51834-EA9B-4C06-A056-0C006AFCC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7317" y="1883562"/>
            <a:ext cx="1084158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提交材料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申请兑现</a:t>
            </a:r>
          </a:p>
        </p:txBody>
      </p:sp>
      <p:sp>
        <p:nvSpPr>
          <p:cNvPr id="105" name="标题 3">
            <a:extLst>
              <a:ext uri="{FF2B5EF4-FFF2-40B4-BE49-F238E27FC236}">
                <a16:creationId xmlns:a16="http://schemas.microsoft.com/office/drawing/2014/main" id="{0C9EAA41-C176-4B26-8AF4-2A6F6531ACE7}"/>
              </a:ext>
            </a:extLst>
          </p:cNvPr>
          <p:cNvSpPr txBox="1">
            <a:spLocks/>
          </p:cNvSpPr>
          <p:nvPr/>
        </p:nvSpPr>
        <p:spPr>
          <a:xfrm>
            <a:off x="1275910" y="503341"/>
            <a:ext cx="4544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 b="1" spc="600">
                <a:solidFill>
                  <a:prstClr val="black">
                    <a:lumMod val="65000"/>
                    <a:lumOff val="3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defRPr>
            </a:lvl1pPr>
          </a:lstStyle>
          <a:p>
            <a:r>
              <a:rPr lang="zh-CN" altLang="en-US" sz="2800" dirty="0"/>
              <a:t>机构发布服务步骤分解</a:t>
            </a:r>
          </a:p>
        </p:txBody>
      </p:sp>
      <p:sp>
        <p:nvSpPr>
          <p:cNvPr id="106" name="等腰三角形 105">
            <a:extLst>
              <a:ext uri="{FF2B5EF4-FFF2-40B4-BE49-F238E27FC236}">
                <a16:creationId xmlns:a16="http://schemas.microsoft.com/office/drawing/2014/main" id="{D79F4ABD-9E3B-46C5-8B4F-16CA9FDD5E58}"/>
              </a:ext>
            </a:extLst>
          </p:cNvPr>
          <p:cNvSpPr/>
          <p:nvPr/>
        </p:nvSpPr>
        <p:spPr>
          <a:xfrm rot="15081719">
            <a:off x="617665" y="656275"/>
            <a:ext cx="360040" cy="310379"/>
          </a:xfrm>
          <a:prstGeom prst="triangle">
            <a:avLst/>
          </a:prstGeom>
          <a:solidFill>
            <a:srgbClr val="88C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7" name="等腰三角形 106">
            <a:extLst>
              <a:ext uri="{FF2B5EF4-FFF2-40B4-BE49-F238E27FC236}">
                <a16:creationId xmlns:a16="http://schemas.microsoft.com/office/drawing/2014/main" id="{EB302416-76EA-48B8-A93E-916527B8ED2E}"/>
              </a:ext>
            </a:extLst>
          </p:cNvPr>
          <p:cNvSpPr/>
          <p:nvPr/>
        </p:nvSpPr>
        <p:spPr>
          <a:xfrm rot="20342907">
            <a:off x="1090536" y="836771"/>
            <a:ext cx="249983" cy="279916"/>
          </a:xfrm>
          <a:prstGeom prst="triangle">
            <a:avLst/>
          </a:prstGeom>
          <a:solidFill>
            <a:srgbClr val="FD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8" name="等腰三角形 107">
            <a:extLst>
              <a:ext uri="{FF2B5EF4-FFF2-40B4-BE49-F238E27FC236}">
                <a16:creationId xmlns:a16="http://schemas.microsoft.com/office/drawing/2014/main" id="{2F9FC29D-1321-4682-829F-894C238D0C45}"/>
              </a:ext>
            </a:extLst>
          </p:cNvPr>
          <p:cNvSpPr/>
          <p:nvPr/>
        </p:nvSpPr>
        <p:spPr>
          <a:xfrm rot="15968008">
            <a:off x="728308" y="1174417"/>
            <a:ext cx="304349" cy="227352"/>
          </a:xfrm>
          <a:prstGeom prst="triangle">
            <a:avLst/>
          </a:prstGeom>
          <a:solidFill>
            <a:srgbClr val="E14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442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B4BCE193-C497-4C74-AC71-F26AA8F3F514}"/>
              </a:ext>
            </a:extLst>
          </p:cNvPr>
          <p:cNvSpPr/>
          <p:nvPr/>
        </p:nvSpPr>
        <p:spPr>
          <a:xfrm>
            <a:off x="609600" y="1309481"/>
            <a:ext cx="3761675" cy="4019550"/>
          </a:xfrm>
          <a:prstGeom prst="rect">
            <a:avLst/>
          </a:prstGeom>
          <a:solidFill>
            <a:schemeClr val="bg2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3F8488AD-11D8-4C73-A296-4FA8DBFE07A2}"/>
              </a:ext>
            </a:extLst>
          </p:cNvPr>
          <p:cNvSpPr txBox="1">
            <a:spLocks/>
          </p:cNvSpPr>
          <p:nvPr/>
        </p:nvSpPr>
        <p:spPr>
          <a:xfrm>
            <a:off x="1479188" y="429164"/>
            <a:ext cx="2355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 spc="600">
                <a:solidFill>
                  <a:prstClr val="black">
                    <a:lumMod val="65000"/>
                    <a:lumOff val="3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defRPr>
            </a:lvl1pPr>
          </a:lstStyle>
          <a:p>
            <a:r>
              <a:rPr lang="zh-CN" altLang="en-US" dirty="0"/>
              <a:t>使用服务券</a:t>
            </a: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F6EB0405-2836-4395-99C9-6EFF4EC1201C}"/>
              </a:ext>
            </a:extLst>
          </p:cNvPr>
          <p:cNvSpPr txBox="1">
            <a:spLocks/>
          </p:cNvSpPr>
          <p:nvPr/>
        </p:nvSpPr>
        <p:spPr>
          <a:xfrm>
            <a:off x="1092702" y="4553875"/>
            <a:ext cx="2653581" cy="46147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1219170">
              <a:lnSpc>
                <a:spcPts val="32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4.</a:t>
            </a:r>
            <a:r>
              <a:rPr lang="zh-CN" altLang="en-US" dirty="0"/>
              <a:t>结算，完成服务评价。</a:t>
            </a:r>
            <a:endParaRPr lang="en-US" altLang="zh-CN" dirty="0"/>
          </a:p>
        </p:txBody>
      </p:sp>
      <p:pic>
        <p:nvPicPr>
          <p:cNvPr id="8" name="图片 4">
            <a:extLst>
              <a:ext uri="{FF2B5EF4-FFF2-40B4-BE49-F238E27FC236}">
                <a16:creationId xmlns:a16="http://schemas.microsoft.com/office/drawing/2014/main" id="{98ACF358-1C0A-4AE3-A50B-4AED1C3D7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794" y="865981"/>
            <a:ext cx="4867275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等腰三角形 8">
            <a:extLst>
              <a:ext uri="{FF2B5EF4-FFF2-40B4-BE49-F238E27FC236}">
                <a16:creationId xmlns:a16="http://schemas.microsoft.com/office/drawing/2014/main" id="{F2D33181-4FD4-48CB-81F2-8A129CDDA305}"/>
              </a:ext>
            </a:extLst>
          </p:cNvPr>
          <p:cNvSpPr/>
          <p:nvPr/>
        </p:nvSpPr>
        <p:spPr>
          <a:xfrm rot="15081719">
            <a:off x="634163" y="417902"/>
            <a:ext cx="360040" cy="310379"/>
          </a:xfrm>
          <a:prstGeom prst="triangle">
            <a:avLst/>
          </a:prstGeom>
          <a:solidFill>
            <a:srgbClr val="88C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等腰三角形 9">
            <a:extLst>
              <a:ext uri="{FF2B5EF4-FFF2-40B4-BE49-F238E27FC236}">
                <a16:creationId xmlns:a16="http://schemas.microsoft.com/office/drawing/2014/main" id="{E7568A53-B9EC-4B42-9E56-848AE69EDBB8}"/>
              </a:ext>
            </a:extLst>
          </p:cNvPr>
          <p:cNvSpPr/>
          <p:nvPr/>
        </p:nvSpPr>
        <p:spPr>
          <a:xfrm rot="20342907">
            <a:off x="1107034" y="598398"/>
            <a:ext cx="249983" cy="279916"/>
          </a:xfrm>
          <a:prstGeom prst="triangle">
            <a:avLst/>
          </a:prstGeom>
          <a:solidFill>
            <a:srgbClr val="FD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ABD9069D-1CB2-4A98-A7C1-C87E34D56E4E}"/>
              </a:ext>
            </a:extLst>
          </p:cNvPr>
          <p:cNvSpPr/>
          <p:nvPr/>
        </p:nvSpPr>
        <p:spPr>
          <a:xfrm rot="15968008">
            <a:off x="744806" y="936044"/>
            <a:ext cx="304349" cy="227352"/>
          </a:xfrm>
          <a:prstGeom prst="triangle">
            <a:avLst/>
          </a:prstGeom>
          <a:solidFill>
            <a:srgbClr val="E14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3B1B1A5-91B2-47FA-A354-8C9E382382F2}"/>
              </a:ext>
            </a:extLst>
          </p:cNvPr>
          <p:cNvSpPr/>
          <p:nvPr/>
        </p:nvSpPr>
        <p:spPr>
          <a:xfrm>
            <a:off x="1093142" y="1655017"/>
            <a:ext cx="3147259" cy="1282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ts val="3200"/>
              </a:lnSpc>
              <a:defRPr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1.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企业领取服务券后，参照</a:t>
            </a:r>
            <a:r>
              <a:rPr lang="en-US" altLang="zh-CN" dirty="0">
                <a:solidFill>
                  <a:srgbClr val="FF0000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《</a:t>
            </a:r>
            <a:r>
              <a:rPr lang="zh-CN" altLang="en-US" dirty="0">
                <a:solidFill>
                  <a:srgbClr val="FF0000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服务合同模板</a:t>
            </a:r>
            <a:r>
              <a:rPr lang="en-US" altLang="zh-CN" dirty="0">
                <a:solidFill>
                  <a:srgbClr val="FF0000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》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与服务机构签订合同；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F1F3EA3-BD5B-46E1-9139-85F5859FF710}"/>
              </a:ext>
            </a:extLst>
          </p:cNvPr>
          <p:cNvSpPr/>
          <p:nvPr/>
        </p:nvSpPr>
        <p:spPr>
          <a:xfrm>
            <a:off x="1092702" y="3187810"/>
            <a:ext cx="2473754" cy="461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ts val="32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2.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服务机构提供服务；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CF8BF87-3EE4-4BAB-8024-C885772516FB}"/>
              </a:ext>
            </a:extLst>
          </p:cNvPr>
          <p:cNvSpPr/>
          <p:nvPr/>
        </p:nvSpPr>
        <p:spPr>
          <a:xfrm>
            <a:off x="1092702" y="3863565"/>
            <a:ext cx="1550424" cy="461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ts val="32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3.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完成服务；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15" name="半闭框 12">
            <a:extLst>
              <a:ext uri="{FF2B5EF4-FFF2-40B4-BE49-F238E27FC236}">
                <a16:creationId xmlns:a16="http://schemas.microsoft.com/office/drawing/2014/main" id="{FA0EE43C-5099-4EA1-8710-A99BB4F2F568}"/>
              </a:ext>
            </a:extLst>
          </p:cNvPr>
          <p:cNvSpPr/>
          <p:nvPr/>
        </p:nvSpPr>
        <p:spPr>
          <a:xfrm>
            <a:off x="5575410" y="683567"/>
            <a:ext cx="1463210" cy="625914"/>
          </a:xfrm>
          <a:custGeom>
            <a:avLst/>
            <a:gdLst>
              <a:gd name="connsiteX0" fmla="*/ 0 w 247359"/>
              <a:gd name="connsiteY0" fmla="*/ 0 h 625913"/>
              <a:gd name="connsiteX1" fmla="*/ 247359 w 247359"/>
              <a:gd name="connsiteY1" fmla="*/ 0 h 625913"/>
              <a:gd name="connsiteX2" fmla="*/ 214774 w 247359"/>
              <a:gd name="connsiteY2" fmla="*/ 82452 h 625913"/>
              <a:gd name="connsiteX3" fmla="*/ 82452 w 247359"/>
              <a:gd name="connsiteY3" fmla="*/ 82452 h 625913"/>
              <a:gd name="connsiteX4" fmla="*/ 82452 w 247359"/>
              <a:gd name="connsiteY4" fmla="*/ 417277 h 625913"/>
              <a:gd name="connsiteX5" fmla="*/ 0 w 247359"/>
              <a:gd name="connsiteY5" fmla="*/ 625913 h 625913"/>
              <a:gd name="connsiteX6" fmla="*/ 0 w 247359"/>
              <a:gd name="connsiteY6" fmla="*/ 0 h 625913"/>
              <a:gd name="connsiteX0" fmla="*/ 0 w 1279899"/>
              <a:gd name="connsiteY0" fmla="*/ 0 h 625913"/>
              <a:gd name="connsiteX1" fmla="*/ 247359 w 1279899"/>
              <a:gd name="connsiteY1" fmla="*/ 0 h 625913"/>
              <a:gd name="connsiteX2" fmla="*/ 1279899 w 1279899"/>
              <a:gd name="connsiteY2" fmla="*/ 92500 h 625913"/>
              <a:gd name="connsiteX3" fmla="*/ 82452 w 1279899"/>
              <a:gd name="connsiteY3" fmla="*/ 82452 h 625913"/>
              <a:gd name="connsiteX4" fmla="*/ 82452 w 1279899"/>
              <a:gd name="connsiteY4" fmla="*/ 417277 h 625913"/>
              <a:gd name="connsiteX5" fmla="*/ 0 w 1279899"/>
              <a:gd name="connsiteY5" fmla="*/ 625913 h 625913"/>
              <a:gd name="connsiteX6" fmla="*/ 0 w 1279899"/>
              <a:gd name="connsiteY6" fmla="*/ 0 h 625913"/>
              <a:gd name="connsiteX0" fmla="*/ 0 w 1493355"/>
              <a:gd name="connsiteY0" fmla="*/ 0 h 625913"/>
              <a:gd name="connsiteX1" fmla="*/ 1493355 w 1493355"/>
              <a:gd name="connsiteY1" fmla="*/ 20096 h 625913"/>
              <a:gd name="connsiteX2" fmla="*/ 1279899 w 1493355"/>
              <a:gd name="connsiteY2" fmla="*/ 92500 h 625913"/>
              <a:gd name="connsiteX3" fmla="*/ 82452 w 1493355"/>
              <a:gd name="connsiteY3" fmla="*/ 82452 h 625913"/>
              <a:gd name="connsiteX4" fmla="*/ 82452 w 1493355"/>
              <a:gd name="connsiteY4" fmla="*/ 417277 h 625913"/>
              <a:gd name="connsiteX5" fmla="*/ 0 w 1493355"/>
              <a:gd name="connsiteY5" fmla="*/ 625913 h 625913"/>
              <a:gd name="connsiteX6" fmla="*/ 0 w 1493355"/>
              <a:gd name="connsiteY6" fmla="*/ 0 h 625913"/>
              <a:gd name="connsiteX0" fmla="*/ 0 w 1493355"/>
              <a:gd name="connsiteY0" fmla="*/ 0 h 625913"/>
              <a:gd name="connsiteX1" fmla="*/ 1493355 w 1493355"/>
              <a:gd name="connsiteY1" fmla="*/ 20096 h 625913"/>
              <a:gd name="connsiteX2" fmla="*/ 1279899 w 1493355"/>
              <a:gd name="connsiteY2" fmla="*/ 92500 h 625913"/>
              <a:gd name="connsiteX3" fmla="*/ 82452 w 1493355"/>
              <a:gd name="connsiteY3" fmla="*/ 82452 h 625913"/>
              <a:gd name="connsiteX4" fmla="*/ 82452 w 1493355"/>
              <a:gd name="connsiteY4" fmla="*/ 417277 h 625913"/>
              <a:gd name="connsiteX5" fmla="*/ 0 w 1493355"/>
              <a:gd name="connsiteY5" fmla="*/ 625913 h 625913"/>
              <a:gd name="connsiteX6" fmla="*/ 0 w 1493355"/>
              <a:gd name="connsiteY6" fmla="*/ 0 h 625913"/>
              <a:gd name="connsiteX0" fmla="*/ 0 w 1463210"/>
              <a:gd name="connsiteY0" fmla="*/ 0 h 625913"/>
              <a:gd name="connsiteX1" fmla="*/ 1463210 w 1463210"/>
              <a:gd name="connsiteY1" fmla="*/ 10047 h 625913"/>
              <a:gd name="connsiteX2" fmla="*/ 1279899 w 1463210"/>
              <a:gd name="connsiteY2" fmla="*/ 92500 h 625913"/>
              <a:gd name="connsiteX3" fmla="*/ 82452 w 1463210"/>
              <a:gd name="connsiteY3" fmla="*/ 82452 h 625913"/>
              <a:gd name="connsiteX4" fmla="*/ 82452 w 1463210"/>
              <a:gd name="connsiteY4" fmla="*/ 417277 h 625913"/>
              <a:gd name="connsiteX5" fmla="*/ 0 w 1463210"/>
              <a:gd name="connsiteY5" fmla="*/ 625913 h 625913"/>
              <a:gd name="connsiteX6" fmla="*/ 0 w 1463210"/>
              <a:gd name="connsiteY6" fmla="*/ 0 h 625913"/>
              <a:gd name="connsiteX0" fmla="*/ 0 w 1463210"/>
              <a:gd name="connsiteY0" fmla="*/ 1 h 625914"/>
              <a:gd name="connsiteX1" fmla="*/ 1463210 w 1463210"/>
              <a:gd name="connsiteY1" fmla="*/ 0 h 625914"/>
              <a:gd name="connsiteX2" fmla="*/ 1279899 w 1463210"/>
              <a:gd name="connsiteY2" fmla="*/ 92501 h 625914"/>
              <a:gd name="connsiteX3" fmla="*/ 82452 w 1463210"/>
              <a:gd name="connsiteY3" fmla="*/ 82453 h 625914"/>
              <a:gd name="connsiteX4" fmla="*/ 82452 w 1463210"/>
              <a:gd name="connsiteY4" fmla="*/ 417278 h 625914"/>
              <a:gd name="connsiteX5" fmla="*/ 0 w 1463210"/>
              <a:gd name="connsiteY5" fmla="*/ 625914 h 625914"/>
              <a:gd name="connsiteX6" fmla="*/ 0 w 1463210"/>
              <a:gd name="connsiteY6" fmla="*/ 1 h 625914"/>
              <a:gd name="connsiteX0" fmla="*/ 0 w 1500963"/>
              <a:gd name="connsiteY0" fmla="*/ 1 h 625914"/>
              <a:gd name="connsiteX1" fmla="*/ 1463210 w 1500963"/>
              <a:gd name="connsiteY1" fmla="*/ 0 h 625914"/>
              <a:gd name="connsiteX2" fmla="*/ 1500963 w 1500963"/>
              <a:gd name="connsiteY2" fmla="*/ 102550 h 625914"/>
              <a:gd name="connsiteX3" fmla="*/ 82452 w 1500963"/>
              <a:gd name="connsiteY3" fmla="*/ 82453 h 625914"/>
              <a:gd name="connsiteX4" fmla="*/ 82452 w 1500963"/>
              <a:gd name="connsiteY4" fmla="*/ 417278 h 625914"/>
              <a:gd name="connsiteX5" fmla="*/ 0 w 1500963"/>
              <a:gd name="connsiteY5" fmla="*/ 625914 h 625914"/>
              <a:gd name="connsiteX6" fmla="*/ 0 w 1500963"/>
              <a:gd name="connsiteY6" fmla="*/ 1 h 625914"/>
              <a:gd name="connsiteX0" fmla="*/ 0 w 1463210"/>
              <a:gd name="connsiteY0" fmla="*/ 1 h 625914"/>
              <a:gd name="connsiteX1" fmla="*/ 1463210 w 1463210"/>
              <a:gd name="connsiteY1" fmla="*/ 0 h 625914"/>
              <a:gd name="connsiteX2" fmla="*/ 1450721 w 1463210"/>
              <a:gd name="connsiteY2" fmla="*/ 92502 h 625914"/>
              <a:gd name="connsiteX3" fmla="*/ 82452 w 1463210"/>
              <a:gd name="connsiteY3" fmla="*/ 82453 h 625914"/>
              <a:gd name="connsiteX4" fmla="*/ 82452 w 1463210"/>
              <a:gd name="connsiteY4" fmla="*/ 417278 h 625914"/>
              <a:gd name="connsiteX5" fmla="*/ 0 w 1463210"/>
              <a:gd name="connsiteY5" fmla="*/ 625914 h 625914"/>
              <a:gd name="connsiteX6" fmla="*/ 0 w 1463210"/>
              <a:gd name="connsiteY6" fmla="*/ 1 h 625914"/>
              <a:gd name="connsiteX0" fmla="*/ 0 w 1470818"/>
              <a:gd name="connsiteY0" fmla="*/ 1 h 625914"/>
              <a:gd name="connsiteX1" fmla="*/ 1463210 w 1470818"/>
              <a:gd name="connsiteY1" fmla="*/ 0 h 625914"/>
              <a:gd name="connsiteX2" fmla="*/ 1470818 w 1470818"/>
              <a:gd name="connsiteY2" fmla="*/ 92502 h 625914"/>
              <a:gd name="connsiteX3" fmla="*/ 82452 w 1470818"/>
              <a:gd name="connsiteY3" fmla="*/ 82453 h 625914"/>
              <a:gd name="connsiteX4" fmla="*/ 82452 w 1470818"/>
              <a:gd name="connsiteY4" fmla="*/ 417278 h 625914"/>
              <a:gd name="connsiteX5" fmla="*/ 0 w 1470818"/>
              <a:gd name="connsiteY5" fmla="*/ 625914 h 625914"/>
              <a:gd name="connsiteX6" fmla="*/ 0 w 1470818"/>
              <a:gd name="connsiteY6" fmla="*/ 1 h 625914"/>
              <a:gd name="connsiteX0" fmla="*/ 0 w 1463210"/>
              <a:gd name="connsiteY0" fmla="*/ 1 h 625914"/>
              <a:gd name="connsiteX1" fmla="*/ 1463210 w 1463210"/>
              <a:gd name="connsiteY1" fmla="*/ 0 h 625914"/>
              <a:gd name="connsiteX2" fmla="*/ 1450721 w 1463210"/>
              <a:gd name="connsiteY2" fmla="*/ 92502 h 625914"/>
              <a:gd name="connsiteX3" fmla="*/ 82452 w 1463210"/>
              <a:gd name="connsiteY3" fmla="*/ 82453 h 625914"/>
              <a:gd name="connsiteX4" fmla="*/ 82452 w 1463210"/>
              <a:gd name="connsiteY4" fmla="*/ 417278 h 625914"/>
              <a:gd name="connsiteX5" fmla="*/ 0 w 1463210"/>
              <a:gd name="connsiteY5" fmla="*/ 625914 h 625914"/>
              <a:gd name="connsiteX6" fmla="*/ 0 w 1463210"/>
              <a:gd name="connsiteY6" fmla="*/ 1 h 625914"/>
              <a:gd name="connsiteX0" fmla="*/ 0 w 1470818"/>
              <a:gd name="connsiteY0" fmla="*/ 1 h 625914"/>
              <a:gd name="connsiteX1" fmla="*/ 1463210 w 1470818"/>
              <a:gd name="connsiteY1" fmla="*/ 0 h 625914"/>
              <a:gd name="connsiteX2" fmla="*/ 1470818 w 1470818"/>
              <a:gd name="connsiteY2" fmla="*/ 62357 h 625914"/>
              <a:gd name="connsiteX3" fmla="*/ 82452 w 1470818"/>
              <a:gd name="connsiteY3" fmla="*/ 82453 h 625914"/>
              <a:gd name="connsiteX4" fmla="*/ 82452 w 1470818"/>
              <a:gd name="connsiteY4" fmla="*/ 417278 h 625914"/>
              <a:gd name="connsiteX5" fmla="*/ 0 w 1470818"/>
              <a:gd name="connsiteY5" fmla="*/ 625914 h 625914"/>
              <a:gd name="connsiteX6" fmla="*/ 0 w 1470818"/>
              <a:gd name="connsiteY6" fmla="*/ 1 h 625914"/>
              <a:gd name="connsiteX0" fmla="*/ 0 w 1463210"/>
              <a:gd name="connsiteY0" fmla="*/ 1 h 625914"/>
              <a:gd name="connsiteX1" fmla="*/ 1463210 w 1463210"/>
              <a:gd name="connsiteY1" fmla="*/ 0 h 625914"/>
              <a:gd name="connsiteX2" fmla="*/ 1460770 w 1463210"/>
              <a:gd name="connsiteY2" fmla="*/ 62357 h 625914"/>
              <a:gd name="connsiteX3" fmla="*/ 82452 w 1463210"/>
              <a:gd name="connsiteY3" fmla="*/ 82453 h 625914"/>
              <a:gd name="connsiteX4" fmla="*/ 82452 w 1463210"/>
              <a:gd name="connsiteY4" fmla="*/ 417278 h 625914"/>
              <a:gd name="connsiteX5" fmla="*/ 0 w 1463210"/>
              <a:gd name="connsiteY5" fmla="*/ 625914 h 625914"/>
              <a:gd name="connsiteX6" fmla="*/ 0 w 1463210"/>
              <a:gd name="connsiteY6" fmla="*/ 1 h 625914"/>
              <a:gd name="connsiteX0" fmla="*/ 0 w 1463210"/>
              <a:gd name="connsiteY0" fmla="*/ 1 h 625914"/>
              <a:gd name="connsiteX1" fmla="*/ 1463210 w 1463210"/>
              <a:gd name="connsiteY1" fmla="*/ 0 h 625914"/>
              <a:gd name="connsiteX2" fmla="*/ 1400480 w 1463210"/>
              <a:gd name="connsiteY2" fmla="*/ 92502 h 625914"/>
              <a:gd name="connsiteX3" fmla="*/ 82452 w 1463210"/>
              <a:gd name="connsiteY3" fmla="*/ 82453 h 625914"/>
              <a:gd name="connsiteX4" fmla="*/ 82452 w 1463210"/>
              <a:gd name="connsiteY4" fmla="*/ 417278 h 625914"/>
              <a:gd name="connsiteX5" fmla="*/ 0 w 1463210"/>
              <a:gd name="connsiteY5" fmla="*/ 625914 h 625914"/>
              <a:gd name="connsiteX6" fmla="*/ 0 w 1463210"/>
              <a:gd name="connsiteY6" fmla="*/ 1 h 625914"/>
              <a:gd name="connsiteX0" fmla="*/ 0 w 1463210"/>
              <a:gd name="connsiteY0" fmla="*/ 1 h 625914"/>
              <a:gd name="connsiteX1" fmla="*/ 1463210 w 1463210"/>
              <a:gd name="connsiteY1" fmla="*/ 0 h 625914"/>
              <a:gd name="connsiteX2" fmla="*/ 1279900 w 1463210"/>
              <a:gd name="connsiteY2" fmla="*/ 72405 h 625914"/>
              <a:gd name="connsiteX3" fmla="*/ 82452 w 1463210"/>
              <a:gd name="connsiteY3" fmla="*/ 82453 h 625914"/>
              <a:gd name="connsiteX4" fmla="*/ 82452 w 1463210"/>
              <a:gd name="connsiteY4" fmla="*/ 417278 h 625914"/>
              <a:gd name="connsiteX5" fmla="*/ 0 w 1463210"/>
              <a:gd name="connsiteY5" fmla="*/ 625914 h 625914"/>
              <a:gd name="connsiteX6" fmla="*/ 0 w 1463210"/>
              <a:gd name="connsiteY6" fmla="*/ 1 h 625914"/>
              <a:gd name="connsiteX0" fmla="*/ 0 w 1463210"/>
              <a:gd name="connsiteY0" fmla="*/ 1 h 625914"/>
              <a:gd name="connsiteX1" fmla="*/ 1463210 w 1463210"/>
              <a:gd name="connsiteY1" fmla="*/ 0 h 625914"/>
              <a:gd name="connsiteX2" fmla="*/ 1360287 w 1463210"/>
              <a:gd name="connsiteY2" fmla="*/ 72405 h 625914"/>
              <a:gd name="connsiteX3" fmla="*/ 82452 w 1463210"/>
              <a:gd name="connsiteY3" fmla="*/ 82453 h 625914"/>
              <a:gd name="connsiteX4" fmla="*/ 82452 w 1463210"/>
              <a:gd name="connsiteY4" fmla="*/ 417278 h 625914"/>
              <a:gd name="connsiteX5" fmla="*/ 0 w 1463210"/>
              <a:gd name="connsiteY5" fmla="*/ 625914 h 625914"/>
              <a:gd name="connsiteX6" fmla="*/ 0 w 1463210"/>
              <a:gd name="connsiteY6" fmla="*/ 1 h 62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3210" h="625914">
                <a:moveTo>
                  <a:pt x="0" y="1"/>
                </a:moveTo>
                <a:lnTo>
                  <a:pt x="1463210" y="0"/>
                </a:lnTo>
                <a:cubicBezTo>
                  <a:pt x="1462397" y="20786"/>
                  <a:pt x="1361100" y="51619"/>
                  <a:pt x="1360287" y="72405"/>
                </a:cubicBezTo>
                <a:lnTo>
                  <a:pt x="82452" y="82453"/>
                </a:lnTo>
                <a:lnTo>
                  <a:pt x="82452" y="417278"/>
                </a:lnTo>
                <a:lnTo>
                  <a:pt x="0" y="625914"/>
                </a:lnTo>
                <a:lnTo>
                  <a:pt x="0" y="1"/>
                </a:lnTo>
                <a:close/>
              </a:path>
            </a:pathLst>
          </a:custGeom>
          <a:solidFill>
            <a:srgbClr val="88C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半闭框 12">
            <a:extLst>
              <a:ext uri="{FF2B5EF4-FFF2-40B4-BE49-F238E27FC236}">
                <a16:creationId xmlns:a16="http://schemas.microsoft.com/office/drawing/2014/main" id="{507EC695-6E88-40CC-A53B-BB1E01735096}"/>
              </a:ext>
            </a:extLst>
          </p:cNvPr>
          <p:cNvSpPr/>
          <p:nvPr/>
        </p:nvSpPr>
        <p:spPr>
          <a:xfrm rot="10800000">
            <a:off x="9454076" y="5288839"/>
            <a:ext cx="1463210" cy="625914"/>
          </a:xfrm>
          <a:custGeom>
            <a:avLst/>
            <a:gdLst>
              <a:gd name="connsiteX0" fmla="*/ 0 w 247359"/>
              <a:gd name="connsiteY0" fmla="*/ 0 h 625913"/>
              <a:gd name="connsiteX1" fmla="*/ 247359 w 247359"/>
              <a:gd name="connsiteY1" fmla="*/ 0 h 625913"/>
              <a:gd name="connsiteX2" fmla="*/ 214774 w 247359"/>
              <a:gd name="connsiteY2" fmla="*/ 82452 h 625913"/>
              <a:gd name="connsiteX3" fmla="*/ 82452 w 247359"/>
              <a:gd name="connsiteY3" fmla="*/ 82452 h 625913"/>
              <a:gd name="connsiteX4" fmla="*/ 82452 w 247359"/>
              <a:gd name="connsiteY4" fmla="*/ 417277 h 625913"/>
              <a:gd name="connsiteX5" fmla="*/ 0 w 247359"/>
              <a:gd name="connsiteY5" fmla="*/ 625913 h 625913"/>
              <a:gd name="connsiteX6" fmla="*/ 0 w 247359"/>
              <a:gd name="connsiteY6" fmla="*/ 0 h 625913"/>
              <a:gd name="connsiteX0" fmla="*/ 0 w 1279899"/>
              <a:gd name="connsiteY0" fmla="*/ 0 h 625913"/>
              <a:gd name="connsiteX1" fmla="*/ 247359 w 1279899"/>
              <a:gd name="connsiteY1" fmla="*/ 0 h 625913"/>
              <a:gd name="connsiteX2" fmla="*/ 1279899 w 1279899"/>
              <a:gd name="connsiteY2" fmla="*/ 92500 h 625913"/>
              <a:gd name="connsiteX3" fmla="*/ 82452 w 1279899"/>
              <a:gd name="connsiteY3" fmla="*/ 82452 h 625913"/>
              <a:gd name="connsiteX4" fmla="*/ 82452 w 1279899"/>
              <a:gd name="connsiteY4" fmla="*/ 417277 h 625913"/>
              <a:gd name="connsiteX5" fmla="*/ 0 w 1279899"/>
              <a:gd name="connsiteY5" fmla="*/ 625913 h 625913"/>
              <a:gd name="connsiteX6" fmla="*/ 0 w 1279899"/>
              <a:gd name="connsiteY6" fmla="*/ 0 h 625913"/>
              <a:gd name="connsiteX0" fmla="*/ 0 w 1493355"/>
              <a:gd name="connsiteY0" fmla="*/ 0 h 625913"/>
              <a:gd name="connsiteX1" fmla="*/ 1493355 w 1493355"/>
              <a:gd name="connsiteY1" fmla="*/ 20096 h 625913"/>
              <a:gd name="connsiteX2" fmla="*/ 1279899 w 1493355"/>
              <a:gd name="connsiteY2" fmla="*/ 92500 h 625913"/>
              <a:gd name="connsiteX3" fmla="*/ 82452 w 1493355"/>
              <a:gd name="connsiteY3" fmla="*/ 82452 h 625913"/>
              <a:gd name="connsiteX4" fmla="*/ 82452 w 1493355"/>
              <a:gd name="connsiteY4" fmla="*/ 417277 h 625913"/>
              <a:gd name="connsiteX5" fmla="*/ 0 w 1493355"/>
              <a:gd name="connsiteY5" fmla="*/ 625913 h 625913"/>
              <a:gd name="connsiteX6" fmla="*/ 0 w 1493355"/>
              <a:gd name="connsiteY6" fmla="*/ 0 h 625913"/>
              <a:gd name="connsiteX0" fmla="*/ 0 w 1493355"/>
              <a:gd name="connsiteY0" fmla="*/ 0 h 625913"/>
              <a:gd name="connsiteX1" fmla="*/ 1493355 w 1493355"/>
              <a:gd name="connsiteY1" fmla="*/ 20096 h 625913"/>
              <a:gd name="connsiteX2" fmla="*/ 1279899 w 1493355"/>
              <a:gd name="connsiteY2" fmla="*/ 92500 h 625913"/>
              <a:gd name="connsiteX3" fmla="*/ 82452 w 1493355"/>
              <a:gd name="connsiteY3" fmla="*/ 82452 h 625913"/>
              <a:gd name="connsiteX4" fmla="*/ 82452 w 1493355"/>
              <a:gd name="connsiteY4" fmla="*/ 417277 h 625913"/>
              <a:gd name="connsiteX5" fmla="*/ 0 w 1493355"/>
              <a:gd name="connsiteY5" fmla="*/ 625913 h 625913"/>
              <a:gd name="connsiteX6" fmla="*/ 0 w 1493355"/>
              <a:gd name="connsiteY6" fmla="*/ 0 h 625913"/>
              <a:gd name="connsiteX0" fmla="*/ 0 w 1463210"/>
              <a:gd name="connsiteY0" fmla="*/ 0 h 625913"/>
              <a:gd name="connsiteX1" fmla="*/ 1463210 w 1463210"/>
              <a:gd name="connsiteY1" fmla="*/ 10047 h 625913"/>
              <a:gd name="connsiteX2" fmla="*/ 1279899 w 1463210"/>
              <a:gd name="connsiteY2" fmla="*/ 92500 h 625913"/>
              <a:gd name="connsiteX3" fmla="*/ 82452 w 1463210"/>
              <a:gd name="connsiteY3" fmla="*/ 82452 h 625913"/>
              <a:gd name="connsiteX4" fmla="*/ 82452 w 1463210"/>
              <a:gd name="connsiteY4" fmla="*/ 417277 h 625913"/>
              <a:gd name="connsiteX5" fmla="*/ 0 w 1463210"/>
              <a:gd name="connsiteY5" fmla="*/ 625913 h 625913"/>
              <a:gd name="connsiteX6" fmla="*/ 0 w 1463210"/>
              <a:gd name="connsiteY6" fmla="*/ 0 h 625913"/>
              <a:gd name="connsiteX0" fmla="*/ 0 w 1463210"/>
              <a:gd name="connsiteY0" fmla="*/ 1 h 625914"/>
              <a:gd name="connsiteX1" fmla="*/ 1463210 w 1463210"/>
              <a:gd name="connsiteY1" fmla="*/ 0 h 625914"/>
              <a:gd name="connsiteX2" fmla="*/ 1279899 w 1463210"/>
              <a:gd name="connsiteY2" fmla="*/ 92501 h 625914"/>
              <a:gd name="connsiteX3" fmla="*/ 82452 w 1463210"/>
              <a:gd name="connsiteY3" fmla="*/ 82453 h 625914"/>
              <a:gd name="connsiteX4" fmla="*/ 82452 w 1463210"/>
              <a:gd name="connsiteY4" fmla="*/ 417278 h 625914"/>
              <a:gd name="connsiteX5" fmla="*/ 0 w 1463210"/>
              <a:gd name="connsiteY5" fmla="*/ 625914 h 625914"/>
              <a:gd name="connsiteX6" fmla="*/ 0 w 1463210"/>
              <a:gd name="connsiteY6" fmla="*/ 1 h 625914"/>
              <a:gd name="connsiteX0" fmla="*/ 0 w 1500963"/>
              <a:gd name="connsiteY0" fmla="*/ 1 h 625914"/>
              <a:gd name="connsiteX1" fmla="*/ 1463210 w 1500963"/>
              <a:gd name="connsiteY1" fmla="*/ 0 h 625914"/>
              <a:gd name="connsiteX2" fmla="*/ 1500963 w 1500963"/>
              <a:gd name="connsiteY2" fmla="*/ 102550 h 625914"/>
              <a:gd name="connsiteX3" fmla="*/ 82452 w 1500963"/>
              <a:gd name="connsiteY3" fmla="*/ 82453 h 625914"/>
              <a:gd name="connsiteX4" fmla="*/ 82452 w 1500963"/>
              <a:gd name="connsiteY4" fmla="*/ 417278 h 625914"/>
              <a:gd name="connsiteX5" fmla="*/ 0 w 1500963"/>
              <a:gd name="connsiteY5" fmla="*/ 625914 h 625914"/>
              <a:gd name="connsiteX6" fmla="*/ 0 w 1500963"/>
              <a:gd name="connsiteY6" fmla="*/ 1 h 625914"/>
              <a:gd name="connsiteX0" fmla="*/ 0 w 1463210"/>
              <a:gd name="connsiteY0" fmla="*/ 1 h 625914"/>
              <a:gd name="connsiteX1" fmla="*/ 1463210 w 1463210"/>
              <a:gd name="connsiteY1" fmla="*/ 0 h 625914"/>
              <a:gd name="connsiteX2" fmla="*/ 1450721 w 1463210"/>
              <a:gd name="connsiteY2" fmla="*/ 92502 h 625914"/>
              <a:gd name="connsiteX3" fmla="*/ 82452 w 1463210"/>
              <a:gd name="connsiteY3" fmla="*/ 82453 h 625914"/>
              <a:gd name="connsiteX4" fmla="*/ 82452 w 1463210"/>
              <a:gd name="connsiteY4" fmla="*/ 417278 h 625914"/>
              <a:gd name="connsiteX5" fmla="*/ 0 w 1463210"/>
              <a:gd name="connsiteY5" fmla="*/ 625914 h 625914"/>
              <a:gd name="connsiteX6" fmla="*/ 0 w 1463210"/>
              <a:gd name="connsiteY6" fmla="*/ 1 h 625914"/>
              <a:gd name="connsiteX0" fmla="*/ 0 w 1470818"/>
              <a:gd name="connsiteY0" fmla="*/ 1 h 625914"/>
              <a:gd name="connsiteX1" fmla="*/ 1463210 w 1470818"/>
              <a:gd name="connsiteY1" fmla="*/ 0 h 625914"/>
              <a:gd name="connsiteX2" fmla="*/ 1470818 w 1470818"/>
              <a:gd name="connsiteY2" fmla="*/ 92502 h 625914"/>
              <a:gd name="connsiteX3" fmla="*/ 82452 w 1470818"/>
              <a:gd name="connsiteY3" fmla="*/ 82453 h 625914"/>
              <a:gd name="connsiteX4" fmla="*/ 82452 w 1470818"/>
              <a:gd name="connsiteY4" fmla="*/ 417278 h 625914"/>
              <a:gd name="connsiteX5" fmla="*/ 0 w 1470818"/>
              <a:gd name="connsiteY5" fmla="*/ 625914 h 625914"/>
              <a:gd name="connsiteX6" fmla="*/ 0 w 1470818"/>
              <a:gd name="connsiteY6" fmla="*/ 1 h 625914"/>
              <a:gd name="connsiteX0" fmla="*/ 0 w 1463210"/>
              <a:gd name="connsiteY0" fmla="*/ 1 h 625914"/>
              <a:gd name="connsiteX1" fmla="*/ 1463210 w 1463210"/>
              <a:gd name="connsiteY1" fmla="*/ 0 h 625914"/>
              <a:gd name="connsiteX2" fmla="*/ 1450721 w 1463210"/>
              <a:gd name="connsiteY2" fmla="*/ 92502 h 625914"/>
              <a:gd name="connsiteX3" fmla="*/ 82452 w 1463210"/>
              <a:gd name="connsiteY3" fmla="*/ 82453 h 625914"/>
              <a:gd name="connsiteX4" fmla="*/ 82452 w 1463210"/>
              <a:gd name="connsiteY4" fmla="*/ 417278 h 625914"/>
              <a:gd name="connsiteX5" fmla="*/ 0 w 1463210"/>
              <a:gd name="connsiteY5" fmla="*/ 625914 h 625914"/>
              <a:gd name="connsiteX6" fmla="*/ 0 w 1463210"/>
              <a:gd name="connsiteY6" fmla="*/ 1 h 625914"/>
              <a:gd name="connsiteX0" fmla="*/ 0 w 1470818"/>
              <a:gd name="connsiteY0" fmla="*/ 1 h 625914"/>
              <a:gd name="connsiteX1" fmla="*/ 1463210 w 1470818"/>
              <a:gd name="connsiteY1" fmla="*/ 0 h 625914"/>
              <a:gd name="connsiteX2" fmla="*/ 1470818 w 1470818"/>
              <a:gd name="connsiteY2" fmla="*/ 62357 h 625914"/>
              <a:gd name="connsiteX3" fmla="*/ 82452 w 1470818"/>
              <a:gd name="connsiteY3" fmla="*/ 82453 h 625914"/>
              <a:gd name="connsiteX4" fmla="*/ 82452 w 1470818"/>
              <a:gd name="connsiteY4" fmla="*/ 417278 h 625914"/>
              <a:gd name="connsiteX5" fmla="*/ 0 w 1470818"/>
              <a:gd name="connsiteY5" fmla="*/ 625914 h 625914"/>
              <a:gd name="connsiteX6" fmla="*/ 0 w 1470818"/>
              <a:gd name="connsiteY6" fmla="*/ 1 h 625914"/>
              <a:gd name="connsiteX0" fmla="*/ 0 w 1463210"/>
              <a:gd name="connsiteY0" fmla="*/ 1 h 625914"/>
              <a:gd name="connsiteX1" fmla="*/ 1463210 w 1463210"/>
              <a:gd name="connsiteY1" fmla="*/ 0 h 625914"/>
              <a:gd name="connsiteX2" fmla="*/ 1460770 w 1463210"/>
              <a:gd name="connsiteY2" fmla="*/ 62357 h 625914"/>
              <a:gd name="connsiteX3" fmla="*/ 82452 w 1463210"/>
              <a:gd name="connsiteY3" fmla="*/ 82453 h 625914"/>
              <a:gd name="connsiteX4" fmla="*/ 82452 w 1463210"/>
              <a:gd name="connsiteY4" fmla="*/ 417278 h 625914"/>
              <a:gd name="connsiteX5" fmla="*/ 0 w 1463210"/>
              <a:gd name="connsiteY5" fmla="*/ 625914 h 625914"/>
              <a:gd name="connsiteX6" fmla="*/ 0 w 1463210"/>
              <a:gd name="connsiteY6" fmla="*/ 1 h 625914"/>
              <a:gd name="connsiteX0" fmla="*/ 0 w 1463210"/>
              <a:gd name="connsiteY0" fmla="*/ 1 h 625914"/>
              <a:gd name="connsiteX1" fmla="*/ 1463210 w 1463210"/>
              <a:gd name="connsiteY1" fmla="*/ 0 h 625914"/>
              <a:gd name="connsiteX2" fmla="*/ 1400480 w 1463210"/>
              <a:gd name="connsiteY2" fmla="*/ 92502 h 625914"/>
              <a:gd name="connsiteX3" fmla="*/ 82452 w 1463210"/>
              <a:gd name="connsiteY3" fmla="*/ 82453 h 625914"/>
              <a:gd name="connsiteX4" fmla="*/ 82452 w 1463210"/>
              <a:gd name="connsiteY4" fmla="*/ 417278 h 625914"/>
              <a:gd name="connsiteX5" fmla="*/ 0 w 1463210"/>
              <a:gd name="connsiteY5" fmla="*/ 625914 h 625914"/>
              <a:gd name="connsiteX6" fmla="*/ 0 w 1463210"/>
              <a:gd name="connsiteY6" fmla="*/ 1 h 625914"/>
              <a:gd name="connsiteX0" fmla="*/ 0 w 1463210"/>
              <a:gd name="connsiteY0" fmla="*/ 1 h 625914"/>
              <a:gd name="connsiteX1" fmla="*/ 1463210 w 1463210"/>
              <a:gd name="connsiteY1" fmla="*/ 0 h 625914"/>
              <a:gd name="connsiteX2" fmla="*/ 1279900 w 1463210"/>
              <a:gd name="connsiteY2" fmla="*/ 72405 h 625914"/>
              <a:gd name="connsiteX3" fmla="*/ 82452 w 1463210"/>
              <a:gd name="connsiteY3" fmla="*/ 82453 h 625914"/>
              <a:gd name="connsiteX4" fmla="*/ 82452 w 1463210"/>
              <a:gd name="connsiteY4" fmla="*/ 417278 h 625914"/>
              <a:gd name="connsiteX5" fmla="*/ 0 w 1463210"/>
              <a:gd name="connsiteY5" fmla="*/ 625914 h 625914"/>
              <a:gd name="connsiteX6" fmla="*/ 0 w 1463210"/>
              <a:gd name="connsiteY6" fmla="*/ 1 h 625914"/>
              <a:gd name="connsiteX0" fmla="*/ 0 w 1463210"/>
              <a:gd name="connsiteY0" fmla="*/ 1 h 625914"/>
              <a:gd name="connsiteX1" fmla="*/ 1463210 w 1463210"/>
              <a:gd name="connsiteY1" fmla="*/ 0 h 625914"/>
              <a:gd name="connsiteX2" fmla="*/ 1360287 w 1463210"/>
              <a:gd name="connsiteY2" fmla="*/ 72405 h 625914"/>
              <a:gd name="connsiteX3" fmla="*/ 82452 w 1463210"/>
              <a:gd name="connsiteY3" fmla="*/ 82453 h 625914"/>
              <a:gd name="connsiteX4" fmla="*/ 82452 w 1463210"/>
              <a:gd name="connsiteY4" fmla="*/ 417278 h 625914"/>
              <a:gd name="connsiteX5" fmla="*/ 0 w 1463210"/>
              <a:gd name="connsiteY5" fmla="*/ 625914 h 625914"/>
              <a:gd name="connsiteX6" fmla="*/ 0 w 1463210"/>
              <a:gd name="connsiteY6" fmla="*/ 1 h 62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3210" h="625914">
                <a:moveTo>
                  <a:pt x="0" y="1"/>
                </a:moveTo>
                <a:lnTo>
                  <a:pt x="1463210" y="0"/>
                </a:lnTo>
                <a:cubicBezTo>
                  <a:pt x="1462397" y="20786"/>
                  <a:pt x="1361100" y="51619"/>
                  <a:pt x="1360287" y="72405"/>
                </a:cubicBezTo>
                <a:lnTo>
                  <a:pt x="82452" y="82453"/>
                </a:lnTo>
                <a:lnTo>
                  <a:pt x="82452" y="417278"/>
                </a:lnTo>
                <a:lnTo>
                  <a:pt x="0" y="625914"/>
                </a:lnTo>
                <a:lnTo>
                  <a:pt x="0" y="1"/>
                </a:lnTo>
                <a:close/>
              </a:path>
            </a:pathLst>
          </a:custGeom>
          <a:solidFill>
            <a:srgbClr val="88C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28196B50-7398-4B06-ADF0-8DD6EBA9831E}"/>
              </a:ext>
            </a:extLst>
          </p:cNvPr>
          <p:cNvCxnSpPr>
            <a:cxnSpLocks/>
          </p:cNvCxnSpPr>
          <p:nvPr/>
        </p:nvCxnSpPr>
        <p:spPr>
          <a:xfrm>
            <a:off x="879560" y="1562001"/>
            <a:ext cx="0" cy="3436536"/>
          </a:xfrm>
          <a:prstGeom prst="straightConnector1">
            <a:avLst/>
          </a:prstGeom>
          <a:ln w="57150">
            <a:solidFill>
              <a:srgbClr val="E148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B39645E6-48F2-424A-B33A-DC8305787535}"/>
              </a:ext>
            </a:extLst>
          </p:cNvPr>
          <p:cNvSpPr txBox="1"/>
          <p:nvPr/>
        </p:nvSpPr>
        <p:spPr>
          <a:xfrm>
            <a:off x="7582493" y="3370337"/>
            <a:ext cx="1285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2020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版）</a:t>
            </a:r>
          </a:p>
        </p:txBody>
      </p:sp>
    </p:spTree>
    <p:extLst>
      <p:ext uri="{BB962C8B-B14F-4D97-AF65-F5344CB8AC3E}">
        <p14:creationId xmlns:p14="http://schemas.microsoft.com/office/powerpoint/2010/main" val="2524344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434B5722-4C12-43C3-9951-9382C0B7483F}"/>
              </a:ext>
            </a:extLst>
          </p:cNvPr>
          <p:cNvSpPr txBox="1">
            <a:spLocks/>
          </p:cNvSpPr>
          <p:nvPr/>
        </p:nvSpPr>
        <p:spPr>
          <a:xfrm>
            <a:off x="1382301" y="605379"/>
            <a:ext cx="2399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 spc="600">
                <a:solidFill>
                  <a:prstClr val="black">
                    <a:lumMod val="65000"/>
                    <a:lumOff val="3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注意事项：</a:t>
            </a:r>
            <a:endParaRPr lang="en-US" altLang="zh-CN" dirty="0"/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616D01F9-766B-421C-BFE8-EE0685F0E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366" y="1589538"/>
            <a:ext cx="707707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801B48D-FB6D-4639-AE7A-95523A7FC3A7}"/>
              </a:ext>
            </a:extLst>
          </p:cNvPr>
          <p:cNvSpPr/>
          <p:nvPr/>
        </p:nvSpPr>
        <p:spPr>
          <a:xfrm>
            <a:off x="2322843" y="1460189"/>
            <a:ext cx="7506119" cy="417821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E4A3710C-BFD3-46BD-81BF-322E31B33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1597" y="542720"/>
            <a:ext cx="648537" cy="64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81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>
            <a:extLst>
              <a:ext uri="{FF2B5EF4-FFF2-40B4-BE49-F238E27FC236}">
                <a16:creationId xmlns:a16="http://schemas.microsoft.com/office/drawing/2014/main" id="{1AD2E988-F754-4931-BFD1-01938B60524A}"/>
              </a:ext>
            </a:extLst>
          </p:cNvPr>
          <p:cNvSpPr/>
          <p:nvPr/>
        </p:nvSpPr>
        <p:spPr>
          <a:xfrm>
            <a:off x="1583772" y="1320969"/>
            <a:ext cx="4197910" cy="3430663"/>
          </a:xfrm>
          <a:prstGeom prst="triangle">
            <a:avLst>
              <a:gd name="adj" fmla="val 50000"/>
            </a:avLst>
          </a:prstGeom>
          <a:solidFill>
            <a:schemeClr val="tx1">
              <a:lumMod val="65000"/>
              <a:lumOff val="35000"/>
              <a:alpha val="14000"/>
            </a:schemeClr>
          </a:solidFill>
          <a:ln w="22225">
            <a:solidFill>
              <a:srgbClr val="E63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87DCFB7-51C5-4F0B-9E33-A915599F6CFD}"/>
              </a:ext>
            </a:extLst>
          </p:cNvPr>
          <p:cNvSpPr txBox="1"/>
          <p:nvPr/>
        </p:nvSpPr>
        <p:spPr>
          <a:xfrm>
            <a:off x="2496817" y="1605139"/>
            <a:ext cx="26285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0">
                <a:solidFill>
                  <a:schemeClr val="accent2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18000" dirty="0">
                <a:solidFill>
                  <a:srgbClr val="E6325C"/>
                </a:solidFill>
              </a:rPr>
              <a:t>03</a:t>
            </a:r>
            <a:endParaRPr lang="zh-CN" altLang="en-US" sz="18000" dirty="0">
              <a:solidFill>
                <a:srgbClr val="E6325C"/>
              </a:solidFill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701B5EBC-6309-43E5-9508-0686DF1D5683}"/>
              </a:ext>
            </a:extLst>
          </p:cNvPr>
          <p:cNvSpPr txBox="1"/>
          <p:nvPr/>
        </p:nvSpPr>
        <p:spPr>
          <a:xfrm>
            <a:off x="5781682" y="1762607"/>
            <a:ext cx="3262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spc="600" dirty="0">
                <a:solidFill>
                  <a:prstClr val="black">
                    <a:lumMod val="65000"/>
                    <a:lumOff val="3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服务成效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0FDEF6D-B9D0-401B-AB2D-41BC1150F414}"/>
              </a:ext>
            </a:extLst>
          </p:cNvPr>
          <p:cNvCxnSpPr>
            <a:cxnSpLocks/>
          </p:cNvCxnSpPr>
          <p:nvPr/>
        </p:nvCxnSpPr>
        <p:spPr>
          <a:xfrm>
            <a:off x="5028517" y="2685937"/>
            <a:ext cx="472508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>
            <a:extLst>
              <a:ext uri="{FF2B5EF4-FFF2-40B4-BE49-F238E27FC236}">
                <a16:creationId xmlns:a16="http://schemas.microsoft.com/office/drawing/2014/main" id="{F4C95587-F94A-42F8-9108-4EC3F9F53999}"/>
              </a:ext>
            </a:extLst>
          </p:cNvPr>
          <p:cNvSpPr/>
          <p:nvPr/>
        </p:nvSpPr>
        <p:spPr>
          <a:xfrm rot="18035669">
            <a:off x="1665159" y="1339880"/>
            <a:ext cx="360040" cy="310379"/>
          </a:xfrm>
          <a:prstGeom prst="triangle">
            <a:avLst/>
          </a:prstGeom>
          <a:solidFill>
            <a:srgbClr val="88C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extLst>
              <a:ext uri="{FF2B5EF4-FFF2-40B4-BE49-F238E27FC236}">
                <a16:creationId xmlns:a16="http://schemas.microsoft.com/office/drawing/2014/main" id="{E216A12D-EE27-4911-A373-5728F474F3FD}"/>
              </a:ext>
            </a:extLst>
          </p:cNvPr>
          <p:cNvSpPr/>
          <p:nvPr/>
        </p:nvSpPr>
        <p:spPr>
          <a:xfrm rot="21283757">
            <a:off x="2058511" y="1685837"/>
            <a:ext cx="249983" cy="279916"/>
          </a:xfrm>
          <a:prstGeom prst="triangle">
            <a:avLst/>
          </a:prstGeom>
          <a:solidFill>
            <a:srgbClr val="FD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等腰三角形 9">
            <a:extLst>
              <a:ext uri="{FF2B5EF4-FFF2-40B4-BE49-F238E27FC236}">
                <a16:creationId xmlns:a16="http://schemas.microsoft.com/office/drawing/2014/main" id="{F7993373-FB79-423D-B025-EFB8716285C7}"/>
              </a:ext>
            </a:extLst>
          </p:cNvPr>
          <p:cNvSpPr/>
          <p:nvPr/>
        </p:nvSpPr>
        <p:spPr>
          <a:xfrm rot="15968008">
            <a:off x="1693006" y="2270089"/>
            <a:ext cx="304349" cy="227352"/>
          </a:xfrm>
          <a:prstGeom prst="triangle">
            <a:avLst/>
          </a:prstGeom>
          <a:solidFill>
            <a:srgbClr val="E14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889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7">
            <a:extLst>
              <a:ext uri="{FF2B5EF4-FFF2-40B4-BE49-F238E27FC236}">
                <a16:creationId xmlns:a16="http://schemas.microsoft.com/office/drawing/2014/main" id="{81151B0F-DFAF-467A-805E-6CED9719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735" y="1436944"/>
            <a:ext cx="4861046" cy="3388013"/>
          </a:xfrm>
          <a:custGeom>
            <a:avLst/>
            <a:gdLst>
              <a:gd name="T0" fmla="*/ 0 w 625"/>
              <a:gd name="T1" fmla="*/ 2147483647 h 495"/>
              <a:gd name="T2" fmla="*/ 2147483647 w 625"/>
              <a:gd name="T3" fmla="*/ 2147483647 h 495"/>
              <a:gd name="T4" fmla="*/ 2147483647 w 625"/>
              <a:gd name="T5" fmla="*/ 2147483647 h 495"/>
              <a:gd name="T6" fmla="*/ 2147483647 w 625"/>
              <a:gd name="T7" fmla="*/ 2147483647 h 495"/>
              <a:gd name="T8" fmla="*/ 2147483647 w 625"/>
              <a:gd name="T9" fmla="*/ 2147483647 h 495"/>
              <a:gd name="T10" fmla="*/ 2147483647 w 625"/>
              <a:gd name="T11" fmla="*/ 2147483647 h 495"/>
              <a:gd name="T12" fmla="*/ 2147483647 w 625"/>
              <a:gd name="T13" fmla="*/ 2147483647 h 495"/>
              <a:gd name="T14" fmla="*/ 2147483647 w 625"/>
              <a:gd name="T15" fmla="*/ 2147483647 h 495"/>
              <a:gd name="T16" fmla="*/ 2147483647 w 625"/>
              <a:gd name="T17" fmla="*/ 2147483647 h 495"/>
              <a:gd name="T18" fmla="*/ 2147483647 w 625"/>
              <a:gd name="T19" fmla="*/ 2147483647 h 495"/>
              <a:gd name="T20" fmla="*/ 2147483647 w 625"/>
              <a:gd name="T21" fmla="*/ 2147483647 h 495"/>
              <a:gd name="T22" fmla="*/ 2147483647 w 625"/>
              <a:gd name="T23" fmla="*/ 2147483647 h 495"/>
              <a:gd name="T24" fmla="*/ 2147483647 w 625"/>
              <a:gd name="T25" fmla="*/ 2147483647 h 495"/>
              <a:gd name="T26" fmla="*/ 2147483647 w 625"/>
              <a:gd name="T27" fmla="*/ 2147483647 h 495"/>
              <a:gd name="T28" fmla="*/ 2147483647 w 625"/>
              <a:gd name="T29" fmla="*/ 1772890328 h 495"/>
              <a:gd name="T30" fmla="*/ 2147483647 w 625"/>
              <a:gd name="T31" fmla="*/ 1283821987 h 495"/>
              <a:gd name="T32" fmla="*/ 2147483647 w 625"/>
              <a:gd name="T33" fmla="*/ 611339336 h 495"/>
              <a:gd name="T34" fmla="*/ 2147483647 w 625"/>
              <a:gd name="T35" fmla="*/ 0 h 495"/>
              <a:gd name="T36" fmla="*/ 2147483647 w 625"/>
              <a:gd name="T37" fmla="*/ 1956296820 h 495"/>
              <a:gd name="T38" fmla="*/ 2147483647 w 625"/>
              <a:gd name="T39" fmla="*/ 2147483647 h 495"/>
              <a:gd name="T40" fmla="*/ 2147483647 w 625"/>
              <a:gd name="T41" fmla="*/ 2147483647 h 495"/>
              <a:gd name="T42" fmla="*/ 2147483647 w 625"/>
              <a:gd name="T43" fmla="*/ 2147483647 h 495"/>
              <a:gd name="T44" fmla="*/ 2147483647 w 625"/>
              <a:gd name="T45" fmla="*/ 2147483647 h 495"/>
              <a:gd name="T46" fmla="*/ 2147483647 w 625"/>
              <a:gd name="T47" fmla="*/ 2147483647 h 495"/>
              <a:gd name="T48" fmla="*/ 2147483647 w 625"/>
              <a:gd name="T49" fmla="*/ 2147483647 h 495"/>
              <a:gd name="T50" fmla="*/ 2147483647 w 625"/>
              <a:gd name="T51" fmla="*/ 2147483647 h 495"/>
              <a:gd name="T52" fmla="*/ 2147483647 w 625"/>
              <a:gd name="T53" fmla="*/ 2147483647 h 495"/>
              <a:gd name="T54" fmla="*/ 2147483647 w 625"/>
              <a:gd name="T55" fmla="*/ 2147483647 h 495"/>
              <a:gd name="T56" fmla="*/ 2147483647 w 625"/>
              <a:gd name="T57" fmla="*/ 2147483647 h 495"/>
              <a:gd name="T58" fmla="*/ 2147483647 w 625"/>
              <a:gd name="T59" fmla="*/ 2147483647 h 495"/>
              <a:gd name="T60" fmla="*/ 2147483647 w 625"/>
              <a:gd name="T61" fmla="*/ 2147483647 h 495"/>
              <a:gd name="T62" fmla="*/ 2147483647 w 625"/>
              <a:gd name="T63" fmla="*/ 2147483647 h 495"/>
              <a:gd name="T64" fmla="*/ 2147483647 w 625"/>
              <a:gd name="T65" fmla="*/ 2147483647 h 495"/>
              <a:gd name="T66" fmla="*/ 2147483647 w 625"/>
              <a:gd name="T67" fmla="*/ 2147483647 h 495"/>
              <a:gd name="T68" fmla="*/ 2147483647 w 625"/>
              <a:gd name="T69" fmla="*/ 2147483647 h 495"/>
              <a:gd name="T70" fmla="*/ 0 w 625"/>
              <a:gd name="T71" fmla="*/ 2147483647 h 495"/>
              <a:gd name="T72" fmla="*/ 0 w 625"/>
              <a:gd name="T73" fmla="*/ 2147483647 h 49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25"/>
              <a:gd name="T112" fmla="*/ 0 h 495"/>
              <a:gd name="T113" fmla="*/ 625 w 625"/>
              <a:gd name="T114" fmla="*/ 495 h 49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25" h="495">
                <a:moveTo>
                  <a:pt x="0" y="455"/>
                </a:moveTo>
                <a:lnTo>
                  <a:pt x="117" y="455"/>
                </a:lnTo>
                <a:lnTo>
                  <a:pt x="117" y="378"/>
                </a:lnTo>
                <a:lnTo>
                  <a:pt x="117" y="337"/>
                </a:lnTo>
                <a:lnTo>
                  <a:pt x="158" y="337"/>
                </a:lnTo>
                <a:lnTo>
                  <a:pt x="235" y="337"/>
                </a:lnTo>
                <a:lnTo>
                  <a:pt x="235" y="260"/>
                </a:lnTo>
                <a:lnTo>
                  <a:pt x="235" y="219"/>
                </a:lnTo>
                <a:lnTo>
                  <a:pt x="276" y="219"/>
                </a:lnTo>
                <a:lnTo>
                  <a:pt x="353" y="219"/>
                </a:lnTo>
                <a:lnTo>
                  <a:pt x="353" y="142"/>
                </a:lnTo>
                <a:lnTo>
                  <a:pt x="353" y="101"/>
                </a:lnTo>
                <a:lnTo>
                  <a:pt x="394" y="101"/>
                </a:lnTo>
                <a:lnTo>
                  <a:pt x="495" y="101"/>
                </a:lnTo>
                <a:lnTo>
                  <a:pt x="568" y="29"/>
                </a:lnTo>
                <a:lnTo>
                  <a:pt x="560" y="21"/>
                </a:lnTo>
                <a:lnTo>
                  <a:pt x="593" y="10"/>
                </a:lnTo>
                <a:lnTo>
                  <a:pt x="625" y="0"/>
                </a:lnTo>
                <a:lnTo>
                  <a:pt x="615" y="32"/>
                </a:lnTo>
                <a:lnTo>
                  <a:pt x="604" y="65"/>
                </a:lnTo>
                <a:lnTo>
                  <a:pt x="596" y="57"/>
                </a:lnTo>
                <a:lnTo>
                  <a:pt x="512" y="142"/>
                </a:lnTo>
                <a:lnTo>
                  <a:pt x="394" y="142"/>
                </a:lnTo>
                <a:lnTo>
                  <a:pt x="394" y="219"/>
                </a:lnTo>
                <a:lnTo>
                  <a:pt x="394" y="260"/>
                </a:lnTo>
                <a:lnTo>
                  <a:pt x="353" y="260"/>
                </a:lnTo>
                <a:lnTo>
                  <a:pt x="276" y="260"/>
                </a:lnTo>
                <a:lnTo>
                  <a:pt x="276" y="337"/>
                </a:lnTo>
                <a:lnTo>
                  <a:pt x="276" y="378"/>
                </a:lnTo>
                <a:lnTo>
                  <a:pt x="235" y="378"/>
                </a:lnTo>
                <a:lnTo>
                  <a:pt x="158" y="378"/>
                </a:lnTo>
                <a:lnTo>
                  <a:pt x="158" y="455"/>
                </a:lnTo>
                <a:lnTo>
                  <a:pt x="158" y="495"/>
                </a:lnTo>
                <a:lnTo>
                  <a:pt x="117" y="495"/>
                </a:lnTo>
                <a:lnTo>
                  <a:pt x="0" y="495"/>
                </a:lnTo>
                <a:lnTo>
                  <a:pt x="0" y="455"/>
                </a:lnTo>
              </a:path>
            </a:pathLst>
          </a:custGeom>
          <a:solidFill>
            <a:srgbClr val="88C807"/>
          </a:solidFill>
          <a:ln>
            <a:noFill/>
          </a:ln>
        </p:spPr>
        <p:txBody>
          <a:bodyPr lIns="68525" tIns="34264" rIns="68525" bIns="34264" anchor="ctr"/>
          <a:lstStyle/>
          <a:p>
            <a:endParaRPr lang="zh-CN" altLang="en-US" dirty="0"/>
          </a:p>
        </p:txBody>
      </p:sp>
      <p:sp>
        <p:nvSpPr>
          <p:cNvPr id="30" name="矩形 8">
            <a:extLst>
              <a:ext uri="{FF2B5EF4-FFF2-40B4-BE49-F238E27FC236}">
                <a16:creationId xmlns:a16="http://schemas.microsoft.com/office/drawing/2014/main" id="{AEBEBE62-FC97-4170-BAC6-FC64C761C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164" y="4168403"/>
            <a:ext cx="1029659" cy="37697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25" tIns="34264" rIns="68525" bIns="34264">
            <a:spAutoFit/>
          </a:bodyPr>
          <a:lstStyle/>
          <a:p>
            <a:pPr algn="ctr" latinLnBrk="1">
              <a:buClr>
                <a:srgbClr val="FF0000"/>
              </a:buClr>
              <a:buSzPct val="70000"/>
              <a:buFont typeface="Wingdings" pitchFamily="2" charset="2"/>
              <a:buNone/>
            </a:pP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2017</a:t>
            </a: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矩形 9">
            <a:extLst>
              <a:ext uri="{FF2B5EF4-FFF2-40B4-BE49-F238E27FC236}">
                <a16:creationId xmlns:a16="http://schemas.microsoft.com/office/drawing/2014/main" id="{442E7D9C-6AAE-45F3-92FA-E5D5934A6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1765" y="3380708"/>
            <a:ext cx="1029659" cy="37697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25" tIns="34264" rIns="68525" bIns="34264">
            <a:spAutoFit/>
          </a:bodyPr>
          <a:lstStyle/>
          <a:p>
            <a:pPr algn="ctr" latinLnBrk="1">
              <a:buClr>
                <a:srgbClr val="FF0000"/>
              </a:buClr>
              <a:buSzPct val="70000"/>
              <a:buFont typeface="Wingdings" pitchFamily="2" charset="2"/>
              <a:buNone/>
            </a:pP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2018</a:t>
            </a: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年</a:t>
            </a:r>
          </a:p>
        </p:txBody>
      </p:sp>
      <p:sp>
        <p:nvSpPr>
          <p:cNvPr id="44" name="矩形 10">
            <a:extLst>
              <a:ext uri="{FF2B5EF4-FFF2-40B4-BE49-F238E27FC236}">
                <a16:creationId xmlns:a16="http://schemas.microsoft.com/office/drawing/2014/main" id="{2AEE7771-2DD4-42B4-AC05-B8A47BF1B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4683" y="2570806"/>
            <a:ext cx="1029659" cy="37697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25" tIns="34264" rIns="68525" bIns="34264">
            <a:spAutoFit/>
          </a:bodyPr>
          <a:lstStyle/>
          <a:p>
            <a:pPr algn="ctr" latinLnBrk="1">
              <a:buClr>
                <a:srgbClr val="FF0000"/>
              </a:buClr>
              <a:buSzPct val="70000"/>
              <a:buFont typeface="Wingdings" pitchFamily="2" charset="2"/>
              <a:buNone/>
            </a:pP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2019</a:t>
            </a: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矩形 11">
            <a:extLst>
              <a:ext uri="{FF2B5EF4-FFF2-40B4-BE49-F238E27FC236}">
                <a16:creationId xmlns:a16="http://schemas.microsoft.com/office/drawing/2014/main" id="{68F6A3E2-465F-40C3-B3C3-396CA5C09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7876" y="1733287"/>
            <a:ext cx="1029658" cy="37697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25" tIns="34264" rIns="68525" bIns="34264">
            <a:spAutoFit/>
          </a:bodyPr>
          <a:lstStyle/>
          <a:p>
            <a:pPr algn="ctr" latinLnBrk="1">
              <a:buClr>
                <a:srgbClr val="FF0000"/>
              </a:buClr>
              <a:buSzPct val="70000"/>
              <a:buFont typeface="Wingdings" pitchFamily="2" charset="2"/>
              <a:buNone/>
            </a:pP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2020</a:t>
            </a: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年</a:t>
            </a:r>
          </a:p>
        </p:txBody>
      </p:sp>
      <p:sp>
        <p:nvSpPr>
          <p:cNvPr id="46" name="Text Box 30">
            <a:extLst>
              <a:ext uri="{FF2B5EF4-FFF2-40B4-BE49-F238E27FC236}">
                <a16:creationId xmlns:a16="http://schemas.microsoft.com/office/drawing/2014/main" id="{B021C9B3-AF11-465B-9570-24556FE5B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795" y="4877999"/>
            <a:ext cx="3366706" cy="31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25" tIns="34264" rIns="68525" bIns="34264">
            <a:spAutoFit/>
          </a:bodyPr>
          <a:lstStyle/>
          <a:p>
            <a:pPr latinLnBrk="1">
              <a:buClr>
                <a:srgbClr val="FF0000"/>
              </a:buClr>
              <a:buSzPct val="70000"/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发放</a:t>
            </a:r>
            <a:r>
              <a:rPr lang="zh-CN" altLang="en-US" sz="1600" b="1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约</a:t>
            </a:r>
            <a:r>
              <a:rPr lang="en-US" altLang="zh-CN" sz="1600" b="1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200</a:t>
            </a:r>
            <a:r>
              <a:rPr lang="zh-CN" altLang="en-US" sz="1600" b="1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万元</a:t>
            </a: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，</a:t>
            </a:r>
            <a:r>
              <a:rPr lang="zh-CN" altLang="en-US" sz="1600" b="1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领券企业</a:t>
            </a:r>
            <a:r>
              <a:rPr lang="en-US" altLang="zh-CN" sz="1600" b="1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665</a:t>
            </a:r>
            <a:r>
              <a:rPr lang="zh-CN" altLang="en-US" sz="1600" b="1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家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7" name="Picture 2" descr="C:\Users\Administrator\Desktop\矢量httpwww.3lian.comvector（三联www.3lian.com） (2) [转换]-01.png">
            <a:extLst>
              <a:ext uri="{FF2B5EF4-FFF2-40B4-BE49-F238E27FC236}">
                <a16:creationId xmlns:a16="http://schemas.microsoft.com/office/drawing/2014/main" id="{D519E190-67AF-47B4-A69F-5E6CAFB94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931" y="513760"/>
            <a:ext cx="551085" cy="34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 Box 30">
            <a:extLst>
              <a:ext uri="{FF2B5EF4-FFF2-40B4-BE49-F238E27FC236}">
                <a16:creationId xmlns:a16="http://schemas.microsoft.com/office/drawing/2014/main" id="{73D58923-F601-4B47-B113-41E395E3F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199" y="2480767"/>
            <a:ext cx="1606442" cy="31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25" tIns="34264" rIns="68525" bIns="34264">
            <a:spAutoFit/>
          </a:bodyPr>
          <a:lstStyle/>
          <a:p>
            <a:pPr latinLnBrk="1">
              <a:buClr>
                <a:srgbClr val="FF0000"/>
              </a:buClr>
              <a:buSzPct val="70000"/>
            </a:pPr>
            <a:r>
              <a:rPr lang="zh-CN" altLang="en-US" sz="1600" b="1" kern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不低于</a:t>
            </a:r>
            <a:r>
              <a:rPr lang="en-US" altLang="zh-CN" sz="1600" b="1" kern="1800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600</a:t>
            </a:r>
            <a:r>
              <a:rPr lang="zh-CN" altLang="en-US" sz="1600" b="1" kern="1800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万元</a:t>
            </a:r>
            <a:endParaRPr lang="zh-CN" altLang="en-US" sz="1600" b="1" kern="1800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Text Box 30">
            <a:extLst>
              <a:ext uri="{FF2B5EF4-FFF2-40B4-BE49-F238E27FC236}">
                <a16:creationId xmlns:a16="http://schemas.microsoft.com/office/drawing/2014/main" id="{FA883268-D754-4AEF-A0A7-E25A67BCC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5405" y="4143753"/>
            <a:ext cx="3270652" cy="31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25" tIns="34264" rIns="68525" bIns="34264">
            <a:spAutoFit/>
          </a:bodyPr>
          <a:lstStyle/>
          <a:p>
            <a:pPr latinLnBrk="1">
              <a:buClr>
                <a:srgbClr val="FF0000"/>
              </a:buClr>
              <a:buSzPct val="70000"/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发放</a:t>
            </a:r>
            <a:r>
              <a:rPr lang="en-US" altLang="zh-CN" sz="1600" b="1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300</a:t>
            </a:r>
            <a:r>
              <a:rPr lang="zh-CN" altLang="en-US" sz="1600" b="1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万元</a:t>
            </a: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，领券企业</a:t>
            </a:r>
            <a:r>
              <a:rPr lang="en-US" altLang="zh-CN" sz="1600" b="1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1013</a:t>
            </a:r>
            <a:r>
              <a:rPr lang="zh-CN" altLang="en-US" sz="1600" b="1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家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50" name="Text Box 30">
            <a:extLst>
              <a:ext uri="{FF2B5EF4-FFF2-40B4-BE49-F238E27FC236}">
                <a16:creationId xmlns:a16="http://schemas.microsoft.com/office/drawing/2014/main" id="{C84D49F2-ADB5-4F65-8C61-F0743B5BC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9511" y="3380708"/>
            <a:ext cx="3329146" cy="31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25" tIns="34264" rIns="68525" bIns="34264">
            <a:spAutoFit/>
          </a:bodyPr>
          <a:lstStyle/>
          <a:p>
            <a:pPr latinLnBrk="1">
              <a:buClr>
                <a:srgbClr val="FF0000"/>
              </a:buClr>
              <a:buSzPct val="70000"/>
            </a:pPr>
            <a:r>
              <a:rPr lang="zh-CN" altLang="en-US" sz="1600" b="1" kern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发放</a:t>
            </a:r>
            <a:r>
              <a:rPr lang="en-US" altLang="zh-CN" sz="1600" b="1" kern="1800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400</a:t>
            </a:r>
            <a:r>
              <a:rPr lang="zh-CN" altLang="en-US" sz="1600" b="1" kern="1800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万元</a:t>
            </a:r>
            <a:r>
              <a:rPr lang="zh-CN" altLang="en-US" sz="1600" b="1" kern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，领券企业</a:t>
            </a:r>
            <a:r>
              <a:rPr lang="en-US" altLang="zh-CN" sz="1600" b="1" kern="1800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1336</a:t>
            </a:r>
            <a:r>
              <a:rPr lang="zh-CN" altLang="en-US" sz="1600" b="1" kern="1800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家</a:t>
            </a:r>
            <a:endParaRPr lang="zh-CN" altLang="en-US" kern="1800" dirty="0">
              <a:solidFill>
                <a:schemeClr val="accent2"/>
              </a:solidFill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900176B1-FAE4-44AC-AB1C-F3712D431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794" y="309947"/>
            <a:ext cx="737680" cy="847417"/>
          </a:xfrm>
          <a:prstGeom prst="rect">
            <a:avLst/>
          </a:prstGeom>
        </p:spPr>
      </p:pic>
      <p:sp>
        <p:nvSpPr>
          <p:cNvPr id="52" name="矩形 51">
            <a:extLst>
              <a:ext uri="{FF2B5EF4-FFF2-40B4-BE49-F238E27FC236}">
                <a16:creationId xmlns:a16="http://schemas.microsoft.com/office/drawing/2014/main" id="{DD4D60AC-97C8-456D-BBE1-6B31AFF6F720}"/>
              </a:ext>
            </a:extLst>
          </p:cNvPr>
          <p:cNvSpPr/>
          <p:nvPr/>
        </p:nvSpPr>
        <p:spPr>
          <a:xfrm>
            <a:off x="7881569" y="4398255"/>
            <a:ext cx="2597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引导更多的社会资金进入创业创新市场</a:t>
            </a:r>
            <a:endParaRPr lang="en-US" altLang="zh-CN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4DD6ED25-AC44-46C1-ABB0-6AC73BA50C35}"/>
              </a:ext>
            </a:extLst>
          </p:cNvPr>
          <p:cNvSpPr/>
          <p:nvPr/>
        </p:nvSpPr>
        <p:spPr>
          <a:xfrm>
            <a:off x="7811233" y="2388115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降低</a:t>
            </a:r>
            <a:r>
              <a:rPr lang="zh-CN" altLang="en-US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r>
              <a:rPr lang="zh-CN" altLang="zh-CN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成本</a:t>
            </a:r>
            <a:endParaRPr lang="en-US" altLang="zh-CN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12409674-9EAB-4CE7-A55C-EC0B64BDD514}"/>
              </a:ext>
            </a:extLst>
          </p:cNvPr>
          <p:cNvSpPr/>
          <p:nvPr/>
        </p:nvSpPr>
        <p:spPr>
          <a:xfrm>
            <a:off x="7881569" y="3321508"/>
            <a:ext cx="2597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凝聚优质服务资源，提升服务质量</a:t>
            </a: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6B4D1678-8DAB-4D0C-B941-8373670D90AD}"/>
              </a:ext>
            </a:extLst>
          </p:cNvPr>
          <p:cNvGrpSpPr/>
          <p:nvPr/>
        </p:nvGrpSpPr>
        <p:grpSpPr>
          <a:xfrm>
            <a:off x="7015203" y="3369243"/>
            <a:ext cx="501650" cy="506412"/>
            <a:chOff x="4929188" y="1303338"/>
            <a:chExt cx="501650" cy="506412"/>
          </a:xfrm>
        </p:grpSpPr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242BAB80-9D81-4345-BC62-A6D1282EC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188" y="1303338"/>
              <a:ext cx="501650" cy="506412"/>
            </a:xfrm>
            <a:custGeom>
              <a:avLst/>
              <a:gdLst>
                <a:gd name="T0" fmla="*/ 134 w 134"/>
                <a:gd name="T1" fmla="*/ 36 h 135"/>
                <a:gd name="T2" fmla="*/ 134 w 134"/>
                <a:gd name="T3" fmla="*/ 98 h 135"/>
                <a:gd name="T4" fmla="*/ 98 w 134"/>
                <a:gd name="T5" fmla="*/ 135 h 135"/>
                <a:gd name="T6" fmla="*/ 36 w 134"/>
                <a:gd name="T7" fmla="*/ 135 h 135"/>
                <a:gd name="T8" fmla="*/ 0 w 134"/>
                <a:gd name="T9" fmla="*/ 98 h 135"/>
                <a:gd name="T10" fmla="*/ 0 w 134"/>
                <a:gd name="T11" fmla="*/ 36 h 135"/>
                <a:gd name="T12" fmla="*/ 36 w 134"/>
                <a:gd name="T13" fmla="*/ 0 h 135"/>
                <a:gd name="T14" fmla="*/ 134 w 134"/>
                <a:gd name="T15" fmla="*/ 0 h 135"/>
                <a:gd name="T16" fmla="*/ 134 w 134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5">
                  <a:moveTo>
                    <a:pt x="134" y="36"/>
                  </a:moveTo>
                  <a:cubicBezTo>
                    <a:pt x="134" y="98"/>
                    <a:pt x="134" y="98"/>
                    <a:pt x="134" y="98"/>
                  </a:cubicBezTo>
                  <a:cubicBezTo>
                    <a:pt x="134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34" y="36"/>
                  </a:lnTo>
                  <a:close/>
                </a:path>
              </a:pathLst>
            </a:custGeom>
            <a:solidFill>
              <a:srgbClr val="E63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7" name="Freeform 7">
              <a:extLst>
                <a:ext uri="{FF2B5EF4-FFF2-40B4-BE49-F238E27FC236}">
                  <a16:creationId xmlns:a16="http://schemas.microsoft.com/office/drawing/2014/main" id="{D5AC8164-A914-4081-B09A-638DBDA0C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863" y="1358900"/>
              <a:ext cx="371475" cy="206375"/>
            </a:xfrm>
            <a:custGeom>
              <a:avLst/>
              <a:gdLst>
                <a:gd name="T0" fmla="*/ 97 w 99"/>
                <a:gd name="T1" fmla="*/ 44 h 55"/>
                <a:gd name="T2" fmla="*/ 50 w 99"/>
                <a:gd name="T3" fmla="*/ 0 h 55"/>
                <a:gd name="T4" fmla="*/ 3 w 99"/>
                <a:gd name="T5" fmla="*/ 44 h 55"/>
                <a:gd name="T6" fmla="*/ 3 w 99"/>
                <a:gd name="T7" fmla="*/ 53 h 55"/>
                <a:gd name="T8" fmla="*/ 8 w 99"/>
                <a:gd name="T9" fmla="*/ 55 h 55"/>
                <a:gd name="T10" fmla="*/ 12 w 99"/>
                <a:gd name="T11" fmla="*/ 53 h 55"/>
                <a:gd name="T12" fmla="*/ 50 w 99"/>
                <a:gd name="T13" fmla="*/ 18 h 55"/>
                <a:gd name="T14" fmla="*/ 87 w 99"/>
                <a:gd name="T15" fmla="*/ 53 h 55"/>
                <a:gd name="T16" fmla="*/ 92 w 99"/>
                <a:gd name="T17" fmla="*/ 55 h 55"/>
                <a:gd name="T18" fmla="*/ 97 w 99"/>
                <a:gd name="T19" fmla="*/ 53 h 55"/>
                <a:gd name="T20" fmla="*/ 97 w 99"/>
                <a:gd name="T21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55">
                  <a:moveTo>
                    <a:pt x="97" y="44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1" y="46"/>
                    <a:pt x="0" y="50"/>
                    <a:pt x="3" y="53"/>
                  </a:cubicBezTo>
                  <a:cubicBezTo>
                    <a:pt x="4" y="54"/>
                    <a:pt x="6" y="55"/>
                    <a:pt x="8" y="55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9" y="54"/>
                    <a:pt x="90" y="55"/>
                    <a:pt x="92" y="55"/>
                  </a:cubicBezTo>
                  <a:cubicBezTo>
                    <a:pt x="94" y="55"/>
                    <a:pt x="96" y="54"/>
                    <a:pt x="97" y="53"/>
                  </a:cubicBezTo>
                  <a:cubicBezTo>
                    <a:pt x="99" y="50"/>
                    <a:pt x="99" y="46"/>
                    <a:pt x="97" y="44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8" name="Freeform 8">
              <a:extLst>
                <a:ext uri="{FF2B5EF4-FFF2-40B4-BE49-F238E27FC236}">
                  <a16:creationId xmlns:a16="http://schemas.microsoft.com/office/drawing/2014/main" id="{B51FCDA2-DAB8-4652-ADCA-96DB80E8A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188" y="1446213"/>
              <a:ext cx="255588" cy="265112"/>
            </a:xfrm>
            <a:custGeom>
              <a:avLst/>
              <a:gdLst>
                <a:gd name="T0" fmla="*/ 0 w 68"/>
                <a:gd name="T1" fmla="*/ 32 h 71"/>
                <a:gd name="T2" fmla="*/ 0 w 68"/>
                <a:gd name="T3" fmla="*/ 68 h 71"/>
                <a:gd name="T4" fmla="*/ 5 w 68"/>
                <a:gd name="T5" fmla="*/ 71 h 71"/>
                <a:gd name="T6" fmla="*/ 22 w 68"/>
                <a:gd name="T7" fmla="*/ 71 h 71"/>
                <a:gd name="T8" fmla="*/ 22 w 68"/>
                <a:gd name="T9" fmla="*/ 44 h 71"/>
                <a:gd name="T10" fmla="*/ 46 w 68"/>
                <a:gd name="T11" fmla="*/ 44 h 71"/>
                <a:gd name="T12" fmla="*/ 46 w 68"/>
                <a:gd name="T13" fmla="*/ 71 h 71"/>
                <a:gd name="T14" fmla="*/ 63 w 68"/>
                <a:gd name="T15" fmla="*/ 71 h 71"/>
                <a:gd name="T16" fmla="*/ 68 w 68"/>
                <a:gd name="T17" fmla="*/ 68 h 71"/>
                <a:gd name="T18" fmla="*/ 68 w 68"/>
                <a:gd name="T19" fmla="*/ 32 h 71"/>
                <a:gd name="T20" fmla="*/ 34 w 68"/>
                <a:gd name="T21" fmla="*/ 0 h 71"/>
                <a:gd name="T22" fmla="*/ 0 w 68"/>
                <a:gd name="T23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71">
                  <a:moveTo>
                    <a:pt x="0" y="32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2" y="71"/>
                    <a:pt x="5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6" y="71"/>
                    <a:pt x="68" y="70"/>
                    <a:pt x="68" y="68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52142419-5C8E-4C3A-88E4-FD2011110D01}"/>
              </a:ext>
            </a:extLst>
          </p:cNvPr>
          <p:cNvGrpSpPr/>
          <p:nvPr/>
        </p:nvGrpSpPr>
        <p:grpSpPr>
          <a:xfrm>
            <a:off x="7022653" y="2355294"/>
            <a:ext cx="506413" cy="506412"/>
            <a:chOff x="1339850" y="2163763"/>
            <a:chExt cx="506413" cy="506412"/>
          </a:xfrm>
        </p:grpSpPr>
        <p:sp>
          <p:nvSpPr>
            <p:cNvPr id="60" name="Freeform 13">
              <a:extLst>
                <a:ext uri="{FF2B5EF4-FFF2-40B4-BE49-F238E27FC236}">
                  <a16:creationId xmlns:a16="http://schemas.microsoft.com/office/drawing/2014/main" id="{EE393699-0A7A-4792-A109-397C560A0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850" y="2163763"/>
              <a:ext cx="506413" cy="506412"/>
            </a:xfrm>
            <a:custGeom>
              <a:avLst/>
              <a:gdLst>
                <a:gd name="T0" fmla="*/ 135 w 135"/>
                <a:gd name="T1" fmla="*/ 36 h 135"/>
                <a:gd name="T2" fmla="*/ 135 w 135"/>
                <a:gd name="T3" fmla="*/ 98 h 135"/>
                <a:gd name="T4" fmla="*/ 98 w 135"/>
                <a:gd name="T5" fmla="*/ 135 h 135"/>
                <a:gd name="T6" fmla="*/ 37 w 135"/>
                <a:gd name="T7" fmla="*/ 135 h 135"/>
                <a:gd name="T8" fmla="*/ 0 w 135"/>
                <a:gd name="T9" fmla="*/ 98 h 135"/>
                <a:gd name="T10" fmla="*/ 0 w 135"/>
                <a:gd name="T11" fmla="*/ 36 h 135"/>
                <a:gd name="T12" fmla="*/ 37 w 135"/>
                <a:gd name="T13" fmla="*/ 0 h 135"/>
                <a:gd name="T14" fmla="*/ 135 w 135"/>
                <a:gd name="T15" fmla="*/ 0 h 135"/>
                <a:gd name="T16" fmla="*/ 135 w 135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5">
                  <a:moveTo>
                    <a:pt x="135" y="36"/>
                  </a:moveTo>
                  <a:cubicBezTo>
                    <a:pt x="135" y="98"/>
                    <a:pt x="135" y="98"/>
                    <a:pt x="135" y="98"/>
                  </a:cubicBezTo>
                  <a:cubicBezTo>
                    <a:pt x="135" y="118"/>
                    <a:pt x="118" y="135"/>
                    <a:pt x="98" y="135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7" y="0"/>
                  </a:cubicBezTo>
                  <a:cubicBezTo>
                    <a:pt x="135" y="0"/>
                    <a:pt x="135" y="0"/>
                    <a:pt x="135" y="0"/>
                  </a:cubicBezTo>
                  <a:lnTo>
                    <a:pt x="135" y="36"/>
                  </a:lnTo>
                  <a:close/>
                </a:path>
              </a:pathLst>
            </a:custGeom>
            <a:solidFill>
              <a:srgbClr val="A3CD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1" name="Freeform 14">
              <a:extLst>
                <a:ext uri="{FF2B5EF4-FFF2-40B4-BE49-F238E27FC236}">
                  <a16:creationId xmlns:a16="http://schemas.microsoft.com/office/drawing/2014/main" id="{F9974EAF-6FA9-4370-B31F-3C338A4C4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188" y="2276475"/>
              <a:ext cx="176213" cy="104775"/>
            </a:xfrm>
            <a:custGeom>
              <a:avLst/>
              <a:gdLst>
                <a:gd name="T0" fmla="*/ 111 w 111"/>
                <a:gd name="T1" fmla="*/ 0 h 66"/>
                <a:gd name="T2" fmla="*/ 55 w 111"/>
                <a:gd name="T3" fmla="*/ 0 h 66"/>
                <a:gd name="T4" fmla="*/ 55 w 111"/>
                <a:gd name="T5" fmla="*/ 54 h 66"/>
                <a:gd name="T6" fmla="*/ 14 w 111"/>
                <a:gd name="T7" fmla="*/ 54 h 66"/>
                <a:gd name="T8" fmla="*/ 14 w 111"/>
                <a:gd name="T9" fmla="*/ 0 h 66"/>
                <a:gd name="T10" fmla="*/ 0 w 111"/>
                <a:gd name="T11" fmla="*/ 0 h 66"/>
                <a:gd name="T12" fmla="*/ 0 w 111"/>
                <a:gd name="T13" fmla="*/ 66 h 66"/>
                <a:gd name="T14" fmla="*/ 111 w 111"/>
                <a:gd name="T15" fmla="*/ 66 h 66"/>
                <a:gd name="T16" fmla="*/ 111 w 111"/>
                <a:gd name="T1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66">
                  <a:moveTo>
                    <a:pt x="111" y="0"/>
                  </a:moveTo>
                  <a:lnTo>
                    <a:pt x="55" y="0"/>
                  </a:lnTo>
                  <a:lnTo>
                    <a:pt x="55" y="54"/>
                  </a:lnTo>
                  <a:lnTo>
                    <a:pt x="14" y="54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66"/>
                  </a:lnTo>
                  <a:lnTo>
                    <a:pt x="111" y="66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2" name="Freeform 15">
              <a:extLst>
                <a:ext uri="{FF2B5EF4-FFF2-40B4-BE49-F238E27FC236}">
                  <a16:creationId xmlns:a16="http://schemas.microsoft.com/office/drawing/2014/main" id="{D9BEB038-8CC1-4477-A967-B04B2FE933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7800" y="2276475"/>
              <a:ext cx="288925" cy="277812"/>
            </a:xfrm>
            <a:custGeom>
              <a:avLst/>
              <a:gdLst>
                <a:gd name="T0" fmla="*/ 72 w 77"/>
                <a:gd name="T1" fmla="*/ 0 h 74"/>
                <a:gd name="T2" fmla="*/ 64 w 77"/>
                <a:gd name="T3" fmla="*/ 0 h 74"/>
                <a:gd name="T4" fmla="*/ 64 w 77"/>
                <a:gd name="T5" fmla="*/ 31 h 74"/>
                <a:gd name="T6" fmla="*/ 10 w 77"/>
                <a:gd name="T7" fmla="*/ 31 h 74"/>
                <a:gd name="T8" fmla="*/ 10 w 77"/>
                <a:gd name="T9" fmla="*/ 0 h 74"/>
                <a:gd name="T10" fmla="*/ 5 w 77"/>
                <a:gd name="T11" fmla="*/ 0 h 74"/>
                <a:gd name="T12" fmla="*/ 0 w 77"/>
                <a:gd name="T13" fmla="*/ 6 h 74"/>
                <a:gd name="T14" fmla="*/ 0 w 77"/>
                <a:gd name="T15" fmla="*/ 68 h 74"/>
                <a:gd name="T16" fmla="*/ 5 w 77"/>
                <a:gd name="T17" fmla="*/ 74 h 74"/>
                <a:gd name="T18" fmla="*/ 72 w 77"/>
                <a:gd name="T19" fmla="*/ 74 h 74"/>
                <a:gd name="T20" fmla="*/ 77 w 77"/>
                <a:gd name="T21" fmla="*/ 68 h 74"/>
                <a:gd name="T22" fmla="*/ 77 w 77"/>
                <a:gd name="T23" fmla="*/ 6 h 74"/>
                <a:gd name="T24" fmla="*/ 72 w 77"/>
                <a:gd name="T25" fmla="*/ 0 h 74"/>
                <a:gd name="T26" fmla="*/ 38 w 77"/>
                <a:gd name="T27" fmla="*/ 65 h 74"/>
                <a:gd name="T28" fmla="*/ 22 w 77"/>
                <a:gd name="T29" fmla="*/ 49 h 74"/>
                <a:gd name="T30" fmla="*/ 38 w 77"/>
                <a:gd name="T31" fmla="*/ 33 h 74"/>
                <a:gd name="T32" fmla="*/ 54 w 77"/>
                <a:gd name="T33" fmla="*/ 49 h 74"/>
                <a:gd name="T34" fmla="*/ 38 w 77"/>
                <a:gd name="T35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74">
                  <a:moveTo>
                    <a:pt x="72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2" y="74"/>
                    <a:pt x="5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5" y="74"/>
                    <a:pt x="77" y="72"/>
                    <a:pt x="77" y="68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5" y="0"/>
                    <a:pt x="72" y="0"/>
                  </a:cubicBezTo>
                  <a:close/>
                  <a:moveTo>
                    <a:pt x="38" y="65"/>
                  </a:moveTo>
                  <a:cubicBezTo>
                    <a:pt x="29" y="65"/>
                    <a:pt x="22" y="58"/>
                    <a:pt x="22" y="49"/>
                  </a:cubicBezTo>
                  <a:cubicBezTo>
                    <a:pt x="22" y="40"/>
                    <a:pt x="29" y="33"/>
                    <a:pt x="38" y="33"/>
                  </a:cubicBezTo>
                  <a:cubicBezTo>
                    <a:pt x="46" y="33"/>
                    <a:pt x="54" y="40"/>
                    <a:pt x="54" y="49"/>
                  </a:cubicBezTo>
                  <a:cubicBezTo>
                    <a:pt x="54" y="58"/>
                    <a:pt x="46" y="65"/>
                    <a:pt x="38" y="65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3" name="Oval 16">
              <a:extLst>
                <a:ext uri="{FF2B5EF4-FFF2-40B4-BE49-F238E27FC236}">
                  <a16:creationId xmlns:a16="http://schemas.microsoft.com/office/drawing/2014/main" id="{E845BA3C-40CF-48E6-9C95-542D697E9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9400" y="2419350"/>
              <a:ext cx="82550" cy="82550"/>
            </a:xfrm>
            <a:prstGeom prst="ellipse">
              <a:avLst/>
            </a:pr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BAA4E4A6-A578-436F-B2BE-8494B252109D}"/>
              </a:ext>
            </a:extLst>
          </p:cNvPr>
          <p:cNvGrpSpPr/>
          <p:nvPr/>
        </p:nvGrpSpPr>
        <p:grpSpPr>
          <a:xfrm>
            <a:off x="7044552" y="4459232"/>
            <a:ext cx="506413" cy="506412"/>
            <a:chOff x="6137274" y="1900165"/>
            <a:chExt cx="506413" cy="506412"/>
          </a:xfrm>
        </p:grpSpPr>
        <p:sp>
          <p:nvSpPr>
            <p:cNvPr id="65" name="Freeform 29">
              <a:extLst>
                <a:ext uri="{FF2B5EF4-FFF2-40B4-BE49-F238E27FC236}">
                  <a16:creationId xmlns:a16="http://schemas.microsoft.com/office/drawing/2014/main" id="{AD73E32E-9028-474D-98AD-E51D20AC1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7274" y="1900165"/>
              <a:ext cx="506413" cy="506412"/>
            </a:xfrm>
            <a:custGeom>
              <a:avLst/>
              <a:gdLst>
                <a:gd name="T0" fmla="*/ 135 w 135"/>
                <a:gd name="T1" fmla="*/ 36 h 135"/>
                <a:gd name="T2" fmla="*/ 135 w 135"/>
                <a:gd name="T3" fmla="*/ 98 h 135"/>
                <a:gd name="T4" fmla="*/ 98 w 135"/>
                <a:gd name="T5" fmla="*/ 135 h 135"/>
                <a:gd name="T6" fmla="*/ 36 w 135"/>
                <a:gd name="T7" fmla="*/ 135 h 135"/>
                <a:gd name="T8" fmla="*/ 0 w 135"/>
                <a:gd name="T9" fmla="*/ 98 h 135"/>
                <a:gd name="T10" fmla="*/ 0 w 135"/>
                <a:gd name="T11" fmla="*/ 36 h 135"/>
                <a:gd name="T12" fmla="*/ 36 w 135"/>
                <a:gd name="T13" fmla="*/ 0 h 135"/>
                <a:gd name="T14" fmla="*/ 135 w 135"/>
                <a:gd name="T15" fmla="*/ 0 h 135"/>
                <a:gd name="T16" fmla="*/ 135 w 135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5">
                  <a:moveTo>
                    <a:pt x="135" y="36"/>
                  </a:moveTo>
                  <a:cubicBezTo>
                    <a:pt x="135" y="98"/>
                    <a:pt x="135" y="98"/>
                    <a:pt x="135" y="98"/>
                  </a:cubicBezTo>
                  <a:cubicBezTo>
                    <a:pt x="135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5" y="0"/>
                    <a:pt x="135" y="0"/>
                    <a:pt x="135" y="0"/>
                  </a:cubicBezTo>
                  <a:lnTo>
                    <a:pt x="135" y="36"/>
                  </a:lnTo>
                  <a:close/>
                </a:path>
              </a:pathLst>
            </a:custGeom>
            <a:solidFill>
              <a:srgbClr val="E4B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6" name="Freeform 30">
              <a:extLst>
                <a:ext uri="{FF2B5EF4-FFF2-40B4-BE49-F238E27FC236}">
                  <a16:creationId xmlns:a16="http://schemas.microsoft.com/office/drawing/2014/main" id="{2F7E59EA-B409-4666-904C-2783627C78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08712" y="1979540"/>
              <a:ext cx="327025" cy="325437"/>
            </a:xfrm>
            <a:custGeom>
              <a:avLst/>
              <a:gdLst>
                <a:gd name="T0" fmla="*/ 64 w 87"/>
                <a:gd name="T1" fmla="*/ 14 h 87"/>
                <a:gd name="T2" fmla="*/ 14 w 87"/>
                <a:gd name="T3" fmla="*/ 14 h 87"/>
                <a:gd name="T4" fmla="*/ 14 w 87"/>
                <a:gd name="T5" fmla="*/ 64 h 87"/>
                <a:gd name="T6" fmla="*/ 59 w 87"/>
                <a:gd name="T7" fmla="*/ 69 h 87"/>
                <a:gd name="T8" fmla="*/ 74 w 87"/>
                <a:gd name="T9" fmla="*/ 84 h 87"/>
                <a:gd name="T10" fmla="*/ 83 w 87"/>
                <a:gd name="T11" fmla="*/ 84 h 87"/>
                <a:gd name="T12" fmla="*/ 84 w 87"/>
                <a:gd name="T13" fmla="*/ 83 h 87"/>
                <a:gd name="T14" fmla="*/ 84 w 87"/>
                <a:gd name="T15" fmla="*/ 74 h 87"/>
                <a:gd name="T16" fmla="*/ 69 w 87"/>
                <a:gd name="T17" fmla="*/ 59 h 87"/>
                <a:gd name="T18" fmla="*/ 64 w 87"/>
                <a:gd name="T19" fmla="*/ 14 h 87"/>
                <a:gd name="T20" fmla="*/ 58 w 87"/>
                <a:gd name="T21" fmla="*/ 58 h 87"/>
                <a:gd name="T22" fmla="*/ 20 w 87"/>
                <a:gd name="T23" fmla="*/ 58 h 87"/>
                <a:gd name="T24" fmla="*/ 20 w 87"/>
                <a:gd name="T25" fmla="*/ 21 h 87"/>
                <a:gd name="T26" fmla="*/ 58 w 87"/>
                <a:gd name="T27" fmla="*/ 21 h 87"/>
                <a:gd name="T28" fmla="*/ 58 w 87"/>
                <a:gd name="T29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87">
                  <a:moveTo>
                    <a:pt x="64" y="14"/>
                  </a:moveTo>
                  <a:cubicBezTo>
                    <a:pt x="50" y="0"/>
                    <a:pt x="28" y="0"/>
                    <a:pt x="14" y="14"/>
                  </a:cubicBezTo>
                  <a:cubicBezTo>
                    <a:pt x="0" y="28"/>
                    <a:pt x="0" y="51"/>
                    <a:pt x="14" y="64"/>
                  </a:cubicBezTo>
                  <a:cubicBezTo>
                    <a:pt x="26" y="77"/>
                    <a:pt x="45" y="78"/>
                    <a:pt x="59" y="69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6" y="87"/>
                    <a:pt x="80" y="87"/>
                    <a:pt x="83" y="84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7" y="81"/>
                    <a:pt x="87" y="77"/>
                    <a:pt x="84" y="74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78" y="45"/>
                    <a:pt x="76" y="26"/>
                    <a:pt x="64" y="14"/>
                  </a:cubicBezTo>
                  <a:close/>
                  <a:moveTo>
                    <a:pt x="58" y="58"/>
                  </a:moveTo>
                  <a:cubicBezTo>
                    <a:pt x="47" y="68"/>
                    <a:pt x="31" y="68"/>
                    <a:pt x="20" y="58"/>
                  </a:cubicBezTo>
                  <a:cubicBezTo>
                    <a:pt x="10" y="48"/>
                    <a:pt x="10" y="31"/>
                    <a:pt x="20" y="21"/>
                  </a:cubicBezTo>
                  <a:cubicBezTo>
                    <a:pt x="31" y="10"/>
                    <a:pt x="47" y="10"/>
                    <a:pt x="58" y="21"/>
                  </a:cubicBezTo>
                  <a:cubicBezTo>
                    <a:pt x="68" y="31"/>
                    <a:pt x="68" y="48"/>
                    <a:pt x="58" y="58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67" name="TextBox 8">
            <a:extLst>
              <a:ext uri="{FF2B5EF4-FFF2-40B4-BE49-F238E27FC236}">
                <a16:creationId xmlns:a16="http://schemas.microsoft.com/office/drawing/2014/main" id="{845EFC06-DB2E-4F83-B1A8-32369ED51F9C}"/>
              </a:ext>
            </a:extLst>
          </p:cNvPr>
          <p:cNvSpPr txBox="1"/>
          <p:nvPr/>
        </p:nvSpPr>
        <p:spPr>
          <a:xfrm>
            <a:off x="1831765" y="351142"/>
            <a:ext cx="216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600" dirty="0">
                <a:solidFill>
                  <a:prstClr val="black">
                    <a:lumMod val="65000"/>
                    <a:lumOff val="3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服务成效</a:t>
            </a: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628A8909-9C2D-49B6-A9D4-81844A36275D}"/>
              </a:ext>
            </a:extLst>
          </p:cNvPr>
          <p:cNvSpPr/>
          <p:nvPr/>
        </p:nvSpPr>
        <p:spPr>
          <a:xfrm>
            <a:off x="6511332" y="1848897"/>
            <a:ext cx="4421275" cy="3388013"/>
          </a:xfrm>
          <a:prstGeom prst="rect">
            <a:avLst/>
          </a:prstGeom>
          <a:noFill/>
          <a:ln w="31750">
            <a:solidFill>
              <a:srgbClr val="FD5F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平行四边形 68">
            <a:extLst>
              <a:ext uri="{FF2B5EF4-FFF2-40B4-BE49-F238E27FC236}">
                <a16:creationId xmlns:a16="http://schemas.microsoft.com/office/drawing/2014/main" id="{C635290A-FFE9-4D2D-8209-34F0B509D89C}"/>
              </a:ext>
            </a:extLst>
          </p:cNvPr>
          <p:cNvSpPr/>
          <p:nvPr/>
        </p:nvSpPr>
        <p:spPr>
          <a:xfrm>
            <a:off x="7179750" y="1447259"/>
            <a:ext cx="737680" cy="646331"/>
          </a:xfrm>
          <a:prstGeom prst="parallelogram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平行四边形 69">
            <a:extLst>
              <a:ext uri="{FF2B5EF4-FFF2-40B4-BE49-F238E27FC236}">
                <a16:creationId xmlns:a16="http://schemas.microsoft.com/office/drawing/2014/main" id="{8E3350C4-CDE5-44BA-8B01-ACC0BC290E4D}"/>
              </a:ext>
            </a:extLst>
          </p:cNvPr>
          <p:cNvSpPr/>
          <p:nvPr/>
        </p:nvSpPr>
        <p:spPr>
          <a:xfrm>
            <a:off x="9405090" y="1437877"/>
            <a:ext cx="737680" cy="646331"/>
          </a:xfrm>
          <a:prstGeom prst="parallelogram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平行四边形 70">
            <a:extLst>
              <a:ext uri="{FF2B5EF4-FFF2-40B4-BE49-F238E27FC236}">
                <a16:creationId xmlns:a16="http://schemas.microsoft.com/office/drawing/2014/main" id="{D0C54710-982A-4D58-8F47-EA59031EEBCD}"/>
              </a:ext>
            </a:extLst>
          </p:cNvPr>
          <p:cNvSpPr/>
          <p:nvPr/>
        </p:nvSpPr>
        <p:spPr>
          <a:xfrm>
            <a:off x="7410013" y="1310215"/>
            <a:ext cx="2597817" cy="646331"/>
          </a:xfrm>
          <a:prstGeom prst="parallelogram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2" name="图形 71">
            <a:extLst>
              <a:ext uri="{FF2B5EF4-FFF2-40B4-BE49-F238E27FC236}">
                <a16:creationId xmlns:a16="http://schemas.microsoft.com/office/drawing/2014/main" id="{819E5E01-8ED1-4E4B-9754-2C85BBDA94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15268" y="1389842"/>
            <a:ext cx="474767" cy="474767"/>
          </a:xfrm>
          <a:prstGeom prst="rect">
            <a:avLst/>
          </a:prstGeom>
        </p:spPr>
      </p:pic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BEA7B5C0-96CD-440A-BE8E-0F11BD7BFE18}"/>
              </a:ext>
            </a:extLst>
          </p:cNvPr>
          <p:cNvCxnSpPr>
            <a:cxnSpLocks/>
          </p:cNvCxnSpPr>
          <p:nvPr/>
        </p:nvCxnSpPr>
        <p:spPr>
          <a:xfrm flipV="1">
            <a:off x="1831765" y="934497"/>
            <a:ext cx="9251708" cy="14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01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等腰三角形 75">
            <a:extLst>
              <a:ext uri="{FF2B5EF4-FFF2-40B4-BE49-F238E27FC236}">
                <a16:creationId xmlns:a16="http://schemas.microsoft.com/office/drawing/2014/main" id="{8B17501F-A037-4803-BA89-0CFB29C7F63C}"/>
              </a:ext>
            </a:extLst>
          </p:cNvPr>
          <p:cNvSpPr/>
          <p:nvPr/>
        </p:nvSpPr>
        <p:spPr>
          <a:xfrm>
            <a:off x="1583772" y="1320969"/>
            <a:ext cx="4197910" cy="3430663"/>
          </a:xfrm>
          <a:prstGeom prst="triangle">
            <a:avLst>
              <a:gd name="adj" fmla="val 50000"/>
            </a:avLst>
          </a:prstGeom>
          <a:solidFill>
            <a:schemeClr val="tx1">
              <a:lumMod val="65000"/>
              <a:lumOff val="35000"/>
              <a:alpha val="14000"/>
            </a:schemeClr>
          </a:solidFill>
          <a:ln w="22225">
            <a:solidFill>
              <a:srgbClr val="E63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7" name="TextBox 7">
            <a:extLst>
              <a:ext uri="{FF2B5EF4-FFF2-40B4-BE49-F238E27FC236}">
                <a16:creationId xmlns:a16="http://schemas.microsoft.com/office/drawing/2014/main" id="{BCFA9716-D728-482C-9101-6A96A1ACE423}"/>
              </a:ext>
            </a:extLst>
          </p:cNvPr>
          <p:cNvSpPr txBox="1"/>
          <p:nvPr/>
        </p:nvSpPr>
        <p:spPr>
          <a:xfrm>
            <a:off x="2496817" y="1605139"/>
            <a:ext cx="26285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0">
                <a:solidFill>
                  <a:schemeClr val="accent2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18000" dirty="0">
                <a:solidFill>
                  <a:srgbClr val="E6325C"/>
                </a:solidFill>
              </a:rPr>
              <a:t>04</a:t>
            </a:r>
            <a:endParaRPr lang="zh-CN" altLang="en-US" sz="18000" dirty="0">
              <a:solidFill>
                <a:srgbClr val="E6325C"/>
              </a:solidFill>
            </a:endParaRPr>
          </a:p>
        </p:txBody>
      </p:sp>
      <p:sp>
        <p:nvSpPr>
          <p:cNvPr id="78" name="TextBox 8">
            <a:extLst>
              <a:ext uri="{FF2B5EF4-FFF2-40B4-BE49-F238E27FC236}">
                <a16:creationId xmlns:a16="http://schemas.microsoft.com/office/drawing/2014/main" id="{CB883DD5-0133-4291-A4E0-F2656461A39C}"/>
              </a:ext>
            </a:extLst>
          </p:cNvPr>
          <p:cNvSpPr txBox="1"/>
          <p:nvPr/>
        </p:nvSpPr>
        <p:spPr>
          <a:xfrm>
            <a:off x="5781682" y="1762607"/>
            <a:ext cx="3262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spc="600" dirty="0">
                <a:solidFill>
                  <a:prstClr val="black">
                    <a:lumMod val="65000"/>
                    <a:lumOff val="3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发放计划</a:t>
            </a:r>
          </a:p>
        </p:txBody>
      </p: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F070C009-1585-441E-87EC-AD1F0EE30A0D}"/>
              </a:ext>
            </a:extLst>
          </p:cNvPr>
          <p:cNvCxnSpPr>
            <a:cxnSpLocks/>
          </p:cNvCxnSpPr>
          <p:nvPr/>
        </p:nvCxnSpPr>
        <p:spPr>
          <a:xfrm>
            <a:off x="5028517" y="2685937"/>
            <a:ext cx="472508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文本框 79">
            <a:extLst>
              <a:ext uri="{FF2B5EF4-FFF2-40B4-BE49-F238E27FC236}">
                <a16:creationId xmlns:a16="http://schemas.microsoft.com/office/drawing/2014/main" id="{2A3BA540-668B-4B42-8D75-23406DA1766F}"/>
              </a:ext>
            </a:extLst>
          </p:cNvPr>
          <p:cNvSpPr txBox="1"/>
          <p:nvPr/>
        </p:nvSpPr>
        <p:spPr>
          <a:xfrm>
            <a:off x="5847131" y="3032831"/>
            <a:ext cx="1915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>
                <a:solidFill>
                  <a:srgbClr val="6767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时间、金额</a:t>
            </a: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4B15D4FC-9E31-4BDB-A0EC-12CDAD905092}"/>
              </a:ext>
            </a:extLst>
          </p:cNvPr>
          <p:cNvSpPr txBox="1"/>
          <p:nvPr/>
        </p:nvSpPr>
        <p:spPr>
          <a:xfrm>
            <a:off x="8112826" y="3057289"/>
            <a:ext cx="1543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>
                <a:solidFill>
                  <a:srgbClr val="6767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优先支持</a:t>
            </a:r>
          </a:p>
        </p:txBody>
      </p:sp>
      <p:sp>
        <p:nvSpPr>
          <p:cNvPr id="82" name="等腰三角形 81">
            <a:extLst>
              <a:ext uri="{FF2B5EF4-FFF2-40B4-BE49-F238E27FC236}">
                <a16:creationId xmlns:a16="http://schemas.microsoft.com/office/drawing/2014/main" id="{BE791C9B-46A1-49DF-8636-31FC87AF3800}"/>
              </a:ext>
            </a:extLst>
          </p:cNvPr>
          <p:cNvSpPr/>
          <p:nvPr/>
        </p:nvSpPr>
        <p:spPr>
          <a:xfrm rot="18035669">
            <a:off x="1665159" y="1339880"/>
            <a:ext cx="360040" cy="310379"/>
          </a:xfrm>
          <a:prstGeom prst="triangle">
            <a:avLst/>
          </a:prstGeom>
          <a:solidFill>
            <a:srgbClr val="88C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3" name="等腰三角形 82">
            <a:extLst>
              <a:ext uri="{FF2B5EF4-FFF2-40B4-BE49-F238E27FC236}">
                <a16:creationId xmlns:a16="http://schemas.microsoft.com/office/drawing/2014/main" id="{7B081F86-999B-4416-A927-F10FE66E3846}"/>
              </a:ext>
            </a:extLst>
          </p:cNvPr>
          <p:cNvSpPr/>
          <p:nvPr/>
        </p:nvSpPr>
        <p:spPr>
          <a:xfrm rot="21283757">
            <a:off x="2058511" y="1685837"/>
            <a:ext cx="249983" cy="279916"/>
          </a:xfrm>
          <a:prstGeom prst="triangle">
            <a:avLst/>
          </a:prstGeom>
          <a:solidFill>
            <a:srgbClr val="FD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4" name="等腰三角形 83">
            <a:extLst>
              <a:ext uri="{FF2B5EF4-FFF2-40B4-BE49-F238E27FC236}">
                <a16:creationId xmlns:a16="http://schemas.microsoft.com/office/drawing/2014/main" id="{1DFF4E4D-9352-4902-A8EA-290B95B0F194}"/>
              </a:ext>
            </a:extLst>
          </p:cNvPr>
          <p:cNvSpPr/>
          <p:nvPr/>
        </p:nvSpPr>
        <p:spPr>
          <a:xfrm rot="15968008">
            <a:off x="1693006" y="2270089"/>
            <a:ext cx="304349" cy="227352"/>
          </a:xfrm>
          <a:prstGeom prst="triangle">
            <a:avLst/>
          </a:prstGeom>
          <a:solidFill>
            <a:srgbClr val="E14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367C0BA5-1754-4130-B15F-DFBE32B8B43B}"/>
              </a:ext>
            </a:extLst>
          </p:cNvPr>
          <p:cNvSpPr/>
          <p:nvPr/>
        </p:nvSpPr>
        <p:spPr>
          <a:xfrm>
            <a:off x="5659497" y="3155431"/>
            <a:ext cx="154910" cy="154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1420AFFD-BF41-45D7-91BC-CC43E17A86F2}"/>
              </a:ext>
            </a:extLst>
          </p:cNvPr>
          <p:cNvSpPr/>
          <p:nvPr/>
        </p:nvSpPr>
        <p:spPr>
          <a:xfrm>
            <a:off x="7957915" y="3179603"/>
            <a:ext cx="154910" cy="154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947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EDD162F-FEEE-4AC8-9CC2-FCA391852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12192000" cy="2389239"/>
          </a:xfrm>
          <a:prstGeom prst="rect">
            <a:avLst/>
          </a:prstGeom>
          <a:solidFill>
            <a:srgbClr val="7CC6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FF477669-5C1B-4019-B73E-B0341544C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036" y="2327233"/>
            <a:ext cx="6083717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2000" b="0" spc="300" dirty="0">
                <a:solidFill>
                  <a:schemeClr val="bg1"/>
                </a:solidFill>
                <a:latin typeface="方正兰亭大黑简体" panose="02000000000000000000" pitchFamily="2" charset="-122"/>
                <a:ea typeface="方正兰亭大黑简体" panose="02000000000000000000" pitchFamily="2" charset="-122"/>
              </a:rPr>
              <a:t>柳州市第十四届</a:t>
            </a:r>
            <a:r>
              <a:rPr lang="en-US" altLang="zh-CN" sz="2000" b="0" spc="300" dirty="0">
                <a:solidFill>
                  <a:srgbClr val="FFC000"/>
                </a:solidFill>
                <a:latin typeface="方正兰亭大黑简体" panose="02000000000000000000" pitchFamily="2" charset="-122"/>
                <a:ea typeface="方正兰亭大黑简体" panose="02000000000000000000" pitchFamily="2" charset="-122"/>
              </a:rPr>
              <a:t>“</a:t>
            </a:r>
            <a:r>
              <a:rPr lang="zh-CN" altLang="en-US" sz="2000" b="0" spc="300" dirty="0">
                <a:solidFill>
                  <a:srgbClr val="FFC000"/>
                </a:solidFill>
                <a:latin typeface="方正兰亭大黑简体" panose="02000000000000000000" pitchFamily="2" charset="-122"/>
                <a:ea typeface="方正兰亭大黑简体" panose="02000000000000000000" pitchFamily="2" charset="-122"/>
              </a:rPr>
              <a:t>中小企业服务月</a:t>
            </a:r>
            <a:r>
              <a:rPr lang="en-US" altLang="zh-CN" sz="2000" b="0" spc="300" dirty="0">
                <a:solidFill>
                  <a:srgbClr val="FFC000"/>
                </a:solidFill>
                <a:latin typeface="方正兰亭大黑简体" panose="02000000000000000000" pitchFamily="2" charset="-122"/>
                <a:ea typeface="方正兰亭大黑简体" panose="02000000000000000000" pitchFamily="2" charset="-122"/>
              </a:rPr>
              <a:t>”</a:t>
            </a:r>
            <a:r>
              <a:rPr lang="zh-CN" altLang="en-US" sz="2000" b="0" spc="300" dirty="0">
                <a:solidFill>
                  <a:schemeClr val="bg1"/>
                </a:solidFill>
                <a:latin typeface="方正兰亭大黑简体" panose="02000000000000000000" pitchFamily="2" charset="-122"/>
                <a:ea typeface="方正兰亭大黑简体" panose="02000000000000000000" pitchFamily="2" charset="-122"/>
              </a:rPr>
              <a:t>活动期间</a:t>
            </a:r>
            <a:endParaRPr lang="en-US" altLang="zh-CN" sz="1800" spc="300" dirty="0">
              <a:solidFill>
                <a:schemeClr val="bg1"/>
              </a:solidFill>
              <a:latin typeface="方正兰亭大黑简体" panose="02000000000000000000" pitchFamily="2" charset="-122"/>
              <a:ea typeface="方正兰亭大黑简体" panose="02000000000000000000" pitchFamily="2" charset="-122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FFF7A40D-E0DD-4C08-93AF-BF3BF2089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036" y="2896475"/>
            <a:ext cx="10226931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  <a:tabLst>
                <a:tab pos="1789113" algn="l"/>
              </a:tabLst>
            </a:pPr>
            <a:r>
              <a:rPr lang="zh-CN" altLang="en-US" sz="2800" b="0" spc="300" dirty="0">
                <a:solidFill>
                  <a:schemeClr val="bg1"/>
                </a:solidFill>
                <a:latin typeface="方正兰亭大黑简体" panose="02000000000000000000" pitchFamily="2" charset="-122"/>
                <a:ea typeface="方正兰亭大黑简体" panose="02000000000000000000" pitchFamily="2" charset="-122"/>
              </a:rPr>
              <a:t>计划发放小微企业创业创新服务补贴券不低于</a:t>
            </a:r>
            <a:r>
              <a:rPr lang="en-US" altLang="zh-CN" sz="2800" b="0" spc="300" dirty="0">
                <a:solidFill>
                  <a:srgbClr val="FFC000"/>
                </a:solidFill>
                <a:latin typeface="方正兰亭大黑简体" panose="02000000000000000000" pitchFamily="2" charset="-122"/>
                <a:ea typeface="方正兰亭大黑简体" panose="02000000000000000000" pitchFamily="2" charset="-122"/>
              </a:rPr>
              <a:t>600</a:t>
            </a:r>
            <a:r>
              <a:rPr lang="zh-CN" altLang="en-US" sz="2800" b="0" spc="300" dirty="0">
                <a:solidFill>
                  <a:schemeClr val="bg1"/>
                </a:solidFill>
                <a:latin typeface="方正兰亭大黑简体" panose="02000000000000000000" pitchFamily="2" charset="-122"/>
                <a:ea typeface="方正兰亭大黑简体" panose="02000000000000000000" pitchFamily="2" charset="-122"/>
              </a:rPr>
              <a:t>万元</a:t>
            </a:r>
            <a:endParaRPr lang="en-US" altLang="zh-CN" sz="2800" spc="300" dirty="0">
              <a:solidFill>
                <a:schemeClr val="bg1"/>
              </a:solidFill>
              <a:latin typeface="方正兰亭大黑简体" panose="02000000000000000000" pitchFamily="2" charset="-122"/>
              <a:ea typeface="方正兰亭大黑简体" panose="02000000000000000000" pitchFamily="2" charset="-122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77B11270-878A-4AAE-A054-ADC5EDE94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379" y="3331965"/>
            <a:ext cx="10226931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  <a:tabLst>
                <a:tab pos="1789113" algn="l"/>
              </a:tabLst>
            </a:pPr>
            <a:endParaRPr lang="en-US" altLang="zh-CN" sz="2800" spc="300" dirty="0">
              <a:solidFill>
                <a:schemeClr val="bg1"/>
              </a:solidFill>
              <a:latin typeface="方正兰亭大黑简体" panose="02000000000000000000" pitchFamily="2" charset="-122"/>
              <a:ea typeface="方正兰亭大黑简体" panose="02000000000000000000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73561FB-BBAC-4ED5-8751-591B5EBDB317}"/>
              </a:ext>
            </a:extLst>
          </p:cNvPr>
          <p:cNvSpPr/>
          <p:nvPr/>
        </p:nvSpPr>
        <p:spPr>
          <a:xfrm>
            <a:off x="1894666" y="4529757"/>
            <a:ext cx="90765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pc="300" dirty="0">
                <a:solidFill>
                  <a:srgbClr val="FE5F9B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坚决打赢疫情防控阻击战，全力支持企业复工复产</a:t>
            </a:r>
            <a:r>
              <a:rPr lang="en-US" altLang="zh-CN" sz="2800" spc="300" dirty="0">
                <a:solidFill>
                  <a:srgbClr val="FE5F9B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!</a:t>
            </a:r>
            <a:endParaRPr lang="zh-CN" altLang="en-US" sz="2800" spc="300" dirty="0">
              <a:solidFill>
                <a:srgbClr val="FE5F9B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等腰三角形 7">
            <a:extLst>
              <a:ext uri="{FF2B5EF4-FFF2-40B4-BE49-F238E27FC236}">
                <a16:creationId xmlns:a16="http://schemas.microsoft.com/office/drawing/2014/main" id="{1B249A1D-692C-424C-A4EB-1FB1E81D24D2}"/>
              </a:ext>
            </a:extLst>
          </p:cNvPr>
          <p:cNvSpPr/>
          <p:nvPr/>
        </p:nvSpPr>
        <p:spPr>
          <a:xfrm rot="18035669">
            <a:off x="1075225" y="411298"/>
            <a:ext cx="360040" cy="310379"/>
          </a:xfrm>
          <a:prstGeom prst="triangle">
            <a:avLst/>
          </a:prstGeom>
          <a:solidFill>
            <a:srgbClr val="88C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extLst>
              <a:ext uri="{FF2B5EF4-FFF2-40B4-BE49-F238E27FC236}">
                <a16:creationId xmlns:a16="http://schemas.microsoft.com/office/drawing/2014/main" id="{16EE88AE-306A-46DC-A9A3-637A9DD6A311}"/>
              </a:ext>
            </a:extLst>
          </p:cNvPr>
          <p:cNvSpPr/>
          <p:nvPr/>
        </p:nvSpPr>
        <p:spPr>
          <a:xfrm rot="21283757">
            <a:off x="1468577" y="757255"/>
            <a:ext cx="249983" cy="279916"/>
          </a:xfrm>
          <a:prstGeom prst="triangle">
            <a:avLst/>
          </a:prstGeom>
          <a:solidFill>
            <a:srgbClr val="FD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等腰三角形 9">
            <a:extLst>
              <a:ext uri="{FF2B5EF4-FFF2-40B4-BE49-F238E27FC236}">
                <a16:creationId xmlns:a16="http://schemas.microsoft.com/office/drawing/2014/main" id="{FF16D410-C63C-4AA2-B707-0594BA54E2E4}"/>
              </a:ext>
            </a:extLst>
          </p:cNvPr>
          <p:cNvSpPr/>
          <p:nvPr/>
        </p:nvSpPr>
        <p:spPr>
          <a:xfrm rot="15968008">
            <a:off x="1103072" y="1341507"/>
            <a:ext cx="304349" cy="227352"/>
          </a:xfrm>
          <a:prstGeom prst="triangle">
            <a:avLst/>
          </a:prstGeom>
          <a:solidFill>
            <a:srgbClr val="E14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8" name="图形 17">
            <a:extLst>
              <a:ext uri="{FF2B5EF4-FFF2-40B4-BE49-F238E27FC236}">
                <a16:creationId xmlns:a16="http://schemas.microsoft.com/office/drawing/2014/main" id="{67842361-63CD-48EC-91DB-3BD7CDF67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2866" y="4397915"/>
            <a:ext cx="828023" cy="828023"/>
          </a:xfrm>
          <a:prstGeom prst="rect">
            <a:avLst/>
          </a:prstGeom>
        </p:spPr>
      </p:pic>
      <p:pic>
        <p:nvPicPr>
          <p:cNvPr id="21" name="Picture 25">
            <a:extLst>
              <a:ext uri="{FF2B5EF4-FFF2-40B4-BE49-F238E27FC236}">
                <a16:creationId xmlns:a16="http://schemas.microsoft.com/office/drawing/2014/main" id="{14395177-3406-4975-9380-FF36BD960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682" y="590505"/>
            <a:ext cx="938073" cy="92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4">
            <a:extLst>
              <a:ext uri="{FF2B5EF4-FFF2-40B4-BE49-F238E27FC236}">
                <a16:creationId xmlns:a16="http://schemas.microsoft.com/office/drawing/2014/main" id="{671F4EE0-1711-4FCB-905B-DD46D004A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310" y="364016"/>
            <a:ext cx="852038" cy="82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239B248-0EF8-40D6-9ABA-7F487793D87D}"/>
              </a:ext>
            </a:extLst>
          </p:cNvPr>
          <p:cNvSpPr txBox="1"/>
          <p:nvPr/>
        </p:nvSpPr>
        <p:spPr>
          <a:xfrm>
            <a:off x="1983910" y="698488"/>
            <a:ext cx="3096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 spc="600">
                <a:solidFill>
                  <a:prstClr val="black">
                    <a:lumMod val="65000"/>
                    <a:lumOff val="3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defRPr>
            </a:lvl1pPr>
          </a:lstStyle>
          <a:p>
            <a:r>
              <a:rPr lang="zh-CN" altLang="en-US" dirty="0"/>
              <a:t>时间、金额</a:t>
            </a:r>
          </a:p>
        </p:txBody>
      </p:sp>
    </p:spTree>
    <p:extLst>
      <p:ext uri="{BB962C8B-B14F-4D97-AF65-F5344CB8AC3E}">
        <p14:creationId xmlns:p14="http://schemas.microsoft.com/office/powerpoint/2010/main" val="2232341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44">
            <a:extLst>
              <a:ext uri="{FF2B5EF4-FFF2-40B4-BE49-F238E27FC236}">
                <a16:creationId xmlns:a16="http://schemas.microsoft.com/office/drawing/2014/main" id="{318E073E-D30C-48A2-9E63-1EF6A52328EC}"/>
              </a:ext>
            </a:extLst>
          </p:cNvPr>
          <p:cNvSpPr>
            <a:spLocks/>
          </p:cNvSpPr>
          <p:nvPr/>
        </p:nvSpPr>
        <p:spPr bwMode="auto">
          <a:xfrm>
            <a:off x="4443396" y="3974717"/>
            <a:ext cx="1463547" cy="1279489"/>
          </a:xfrm>
          <a:custGeom>
            <a:avLst/>
            <a:gdLst>
              <a:gd name="T0" fmla="*/ 583 w 622"/>
              <a:gd name="T1" fmla="*/ 130 h 568"/>
              <a:gd name="T2" fmla="*/ 404 w 622"/>
              <a:gd name="T3" fmla="*/ 0 h 568"/>
              <a:gd name="T4" fmla="*/ 314 w 622"/>
              <a:gd name="T5" fmla="*/ 43 h 568"/>
              <a:gd name="T6" fmla="*/ 131 w 622"/>
              <a:gd name="T7" fmla="*/ 43 h 568"/>
              <a:gd name="T8" fmla="*/ 59 w 622"/>
              <a:gd name="T9" fmla="*/ 95 h 568"/>
              <a:gd name="T10" fmla="*/ 15 w 622"/>
              <a:gd name="T11" fmla="*/ 230 h 568"/>
              <a:gd name="T12" fmla="*/ 98 w 622"/>
              <a:gd name="T13" fmla="*/ 485 h 568"/>
              <a:gd name="T14" fmla="*/ 213 w 622"/>
              <a:gd name="T15" fmla="*/ 568 h 568"/>
              <a:gd name="T16" fmla="*/ 481 w 622"/>
              <a:gd name="T17" fmla="*/ 568 h 568"/>
              <a:gd name="T18" fmla="*/ 596 w 622"/>
              <a:gd name="T19" fmla="*/ 485 h 568"/>
              <a:gd name="T20" fmla="*/ 622 w 622"/>
              <a:gd name="T21" fmla="*/ 404 h 568"/>
              <a:gd name="T22" fmla="*/ 567 w 622"/>
              <a:gd name="T23" fmla="*/ 234 h 568"/>
              <a:gd name="T24" fmla="*/ 583 w 622"/>
              <a:gd name="T25" fmla="*/ 13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22" h="568">
                <a:moveTo>
                  <a:pt x="583" y="130"/>
                </a:moveTo>
                <a:cubicBezTo>
                  <a:pt x="506" y="116"/>
                  <a:pt x="441" y="67"/>
                  <a:pt x="404" y="0"/>
                </a:cubicBezTo>
                <a:cubicBezTo>
                  <a:pt x="381" y="25"/>
                  <a:pt x="347" y="43"/>
                  <a:pt x="314" y="43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59" y="95"/>
                  <a:pt x="59" y="95"/>
                  <a:pt x="59" y="95"/>
                </a:cubicBezTo>
                <a:cubicBezTo>
                  <a:pt x="20" y="123"/>
                  <a:pt x="0" y="184"/>
                  <a:pt x="15" y="230"/>
                </a:cubicBezTo>
                <a:cubicBezTo>
                  <a:pt x="98" y="485"/>
                  <a:pt x="98" y="485"/>
                  <a:pt x="98" y="485"/>
                </a:cubicBezTo>
                <a:cubicBezTo>
                  <a:pt x="113" y="531"/>
                  <a:pt x="165" y="568"/>
                  <a:pt x="213" y="568"/>
                </a:cubicBezTo>
                <a:cubicBezTo>
                  <a:pt x="481" y="568"/>
                  <a:pt x="481" y="568"/>
                  <a:pt x="481" y="568"/>
                </a:cubicBezTo>
                <a:cubicBezTo>
                  <a:pt x="529" y="568"/>
                  <a:pt x="581" y="531"/>
                  <a:pt x="596" y="485"/>
                </a:cubicBezTo>
                <a:cubicBezTo>
                  <a:pt x="622" y="404"/>
                  <a:pt x="622" y="404"/>
                  <a:pt x="622" y="404"/>
                </a:cubicBezTo>
                <a:cubicBezTo>
                  <a:pt x="567" y="234"/>
                  <a:pt x="567" y="234"/>
                  <a:pt x="567" y="234"/>
                </a:cubicBezTo>
                <a:cubicBezTo>
                  <a:pt x="556" y="201"/>
                  <a:pt x="563" y="161"/>
                  <a:pt x="583" y="130"/>
                </a:cubicBezTo>
              </a:path>
            </a:pathLst>
          </a:custGeom>
          <a:solidFill>
            <a:srgbClr val="4EC0A5"/>
          </a:solidFill>
          <a:ln w="1079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Freeform 46">
            <a:extLst>
              <a:ext uri="{FF2B5EF4-FFF2-40B4-BE49-F238E27FC236}">
                <a16:creationId xmlns:a16="http://schemas.microsoft.com/office/drawing/2014/main" id="{D33DD489-ADAD-4785-8CAE-1382DB4619FE}"/>
              </a:ext>
            </a:extLst>
          </p:cNvPr>
          <p:cNvSpPr>
            <a:spLocks/>
          </p:cNvSpPr>
          <p:nvPr/>
        </p:nvSpPr>
        <p:spPr bwMode="auto">
          <a:xfrm rot="21437791">
            <a:off x="4058359" y="2666555"/>
            <a:ext cx="1398350" cy="1518314"/>
          </a:xfrm>
          <a:custGeom>
            <a:avLst/>
            <a:gdLst>
              <a:gd name="T0" fmla="*/ 540 w 607"/>
              <a:gd name="T1" fmla="*/ 496 h 660"/>
              <a:gd name="T2" fmla="*/ 607 w 607"/>
              <a:gd name="T3" fmla="*/ 324 h 660"/>
              <a:gd name="T4" fmla="*/ 546 w 607"/>
              <a:gd name="T5" fmla="*/ 255 h 660"/>
              <a:gd name="T6" fmla="*/ 490 w 607"/>
              <a:gd name="T7" fmla="*/ 81 h 660"/>
              <a:gd name="T8" fmla="*/ 418 w 607"/>
              <a:gd name="T9" fmla="*/ 29 h 660"/>
              <a:gd name="T10" fmla="*/ 275 w 607"/>
              <a:gd name="T11" fmla="*/ 29 h 660"/>
              <a:gd name="T12" fmla="*/ 59 w 607"/>
              <a:gd name="T13" fmla="*/ 186 h 660"/>
              <a:gd name="T14" fmla="*/ 15 w 607"/>
              <a:gd name="T15" fmla="*/ 321 h 660"/>
              <a:gd name="T16" fmla="*/ 98 w 607"/>
              <a:gd name="T17" fmla="*/ 576 h 660"/>
              <a:gd name="T18" fmla="*/ 213 w 607"/>
              <a:gd name="T19" fmla="*/ 660 h 660"/>
              <a:gd name="T20" fmla="*/ 297 w 607"/>
              <a:gd name="T21" fmla="*/ 660 h 660"/>
              <a:gd name="T22" fmla="*/ 480 w 607"/>
              <a:gd name="T23" fmla="*/ 660 h 660"/>
              <a:gd name="T24" fmla="*/ 570 w 607"/>
              <a:gd name="T25" fmla="*/ 617 h 660"/>
              <a:gd name="T26" fmla="*/ 543 w 607"/>
              <a:gd name="T27" fmla="*/ 537 h 660"/>
              <a:gd name="T28" fmla="*/ 540 w 607"/>
              <a:gd name="T29" fmla="*/ 496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07" h="660">
                <a:moveTo>
                  <a:pt x="540" y="496"/>
                </a:moveTo>
                <a:cubicBezTo>
                  <a:pt x="540" y="430"/>
                  <a:pt x="565" y="369"/>
                  <a:pt x="607" y="324"/>
                </a:cubicBezTo>
                <a:cubicBezTo>
                  <a:pt x="579" y="309"/>
                  <a:pt x="555" y="284"/>
                  <a:pt x="546" y="255"/>
                </a:cubicBezTo>
                <a:cubicBezTo>
                  <a:pt x="490" y="81"/>
                  <a:pt x="490" y="81"/>
                  <a:pt x="490" y="81"/>
                </a:cubicBezTo>
                <a:cubicBezTo>
                  <a:pt x="418" y="29"/>
                  <a:pt x="418" y="29"/>
                  <a:pt x="418" y="29"/>
                </a:cubicBezTo>
                <a:cubicBezTo>
                  <a:pt x="378" y="0"/>
                  <a:pt x="314" y="0"/>
                  <a:pt x="275" y="29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20" y="214"/>
                  <a:pt x="0" y="275"/>
                  <a:pt x="15" y="321"/>
                </a:cubicBezTo>
                <a:cubicBezTo>
                  <a:pt x="98" y="576"/>
                  <a:pt x="98" y="576"/>
                  <a:pt x="98" y="576"/>
                </a:cubicBezTo>
                <a:cubicBezTo>
                  <a:pt x="112" y="622"/>
                  <a:pt x="164" y="660"/>
                  <a:pt x="213" y="660"/>
                </a:cubicBezTo>
                <a:cubicBezTo>
                  <a:pt x="297" y="660"/>
                  <a:pt x="297" y="660"/>
                  <a:pt x="297" y="660"/>
                </a:cubicBezTo>
                <a:cubicBezTo>
                  <a:pt x="480" y="660"/>
                  <a:pt x="480" y="660"/>
                  <a:pt x="480" y="660"/>
                </a:cubicBezTo>
                <a:cubicBezTo>
                  <a:pt x="513" y="660"/>
                  <a:pt x="547" y="642"/>
                  <a:pt x="570" y="617"/>
                </a:cubicBezTo>
                <a:cubicBezTo>
                  <a:pt x="557" y="592"/>
                  <a:pt x="548" y="565"/>
                  <a:pt x="543" y="537"/>
                </a:cubicBezTo>
                <a:cubicBezTo>
                  <a:pt x="541" y="523"/>
                  <a:pt x="540" y="510"/>
                  <a:pt x="540" y="496"/>
                </a:cubicBezTo>
              </a:path>
            </a:pathLst>
          </a:custGeom>
          <a:solidFill>
            <a:srgbClr val="E6325C"/>
          </a:solidFill>
          <a:ln w="1079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Freeform 48">
            <a:extLst>
              <a:ext uri="{FF2B5EF4-FFF2-40B4-BE49-F238E27FC236}">
                <a16:creationId xmlns:a16="http://schemas.microsoft.com/office/drawing/2014/main" id="{66DA3CF1-DD73-40C3-A0F2-6506E25A62D5}"/>
              </a:ext>
            </a:extLst>
          </p:cNvPr>
          <p:cNvSpPr>
            <a:spLocks/>
          </p:cNvSpPr>
          <p:nvPr/>
        </p:nvSpPr>
        <p:spPr bwMode="auto">
          <a:xfrm>
            <a:off x="5743345" y="3998223"/>
            <a:ext cx="1427501" cy="1289205"/>
          </a:xfrm>
          <a:custGeom>
            <a:avLst/>
            <a:gdLst>
              <a:gd name="T0" fmla="*/ 630 w 689"/>
              <a:gd name="T1" fmla="*/ 91 h 565"/>
              <a:gd name="T2" fmla="*/ 562 w 689"/>
              <a:gd name="T3" fmla="*/ 41 h 565"/>
              <a:gd name="T4" fmla="*/ 383 w 689"/>
              <a:gd name="T5" fmla="*/ 41 h 565"/>
              <a:gd name="T6" fmla="*/ 294 w 689"/>
              <a:gd name="T7" fmla="*/ 0 h 565"/>
              <a:gd name="T8" fmla="*/ 110 w 689"/>
              <a:gd name="T9" fmla="*/ 124 h 565"/>
              <a:gd name="T10" fmla="*/ 73 w 689"/>
              <a:gd name="T11" fmla="*/ 126 h 565"/>
              <a:gd name="T12" fmla="*/ 27 w 689"/>
              <a:gd name="T13" fmla="*/ 122 h 565"/>
              <a:gd name="T14" fmla="*/ 11 w 689"/>
              <a:gd name="T15" fmla="*/ 226 h 565"/>
              <a:gd name="T16" fmla="*/ 66 w 689"/>
              <a:gd name="T17" fmla="*/ 396 h 565"/>
              <a:gd name="T18" fmla="*/ 94 w 689"/>
              <a:gd name="T19" fmla="*/ 481 h 565"/>
              <a:gd name="T20" fmla="*/ 209 w 689"/>
              <a:gd name="T21" fmla="*/ 565 h 565"/>
              <a:gd name="T22" fmla="*/ 477 w 689"/>
              <a:gd name="T23" fmla="*/ 565 h 565"/>
              <a:gd name="T24" fmla="*/ 592 w 689"/>
              <a:gd name="T25" fmla="*/ 481 h 565"/>
              <a:gd name="T26" fmla="*/ 674 w 689"/>
              <a:gd name="T27" fmla="*/ 226 h 565"/>
              <a:gd name="T28" fmla="*/ 630 w 689"/>
              <a:gd name="T29" fmla="*/ 91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89" h="565">
                <a:moveTo>
                  <a:pt x="630" y="91"/>
                </a:moveTo>
                <a:cubicBezTo>
                  <a:pt x="562" y="41"/>
                  <a:pt x="562" y="41"/>
                  <a:pt x="562" y="41"/>
                </a:cubicBezTo>
                <a:cubicBezTo>
                  <a:pt x="383" y="41"/>
                  <a:pt x="383" y="41"/>
                  <a:pt x="383" y="41"/>
                </a:cubicBezTo>
                <a:cubicBezTo>
                  <a:pt x="351" y="41"/>
                  <a:pt x="317" y="24"/>
                  <a:pt x="294" y="0"/>
                </a:cubicBezTo>
                <a:cubicBezTo>
                  <a:pt x="255" y="65"/>
                  <a:pt x="189" y="112"/>
                  <a:pt x="110" y="124"/>
                </a:cubicBezTo>
                <a:cubicBezTo>
                  <a:pt x="98" y="125"/>
                  <a:pt x="86" y="126"/>
                  <a:pt x="73" y="126"/>
                </a:cubicBezTo>
                <a:cubicBezTo>
                  <a:pt x="57" y="126"/>
                  <a:pt x="42" y="125"/>
                  <a:pt x="27" y="122"/>
                </a:cubicBezTo>
                <a:cubicBezTo>
                  <a:pt x="7" y="153"/>
                  <a:pt x="0" y="193"/>
                  <a:pt x="11" y="226"/>
                </a:cubicBezTo>
                <a:cubicBezTo>
                  <a:pt x="66" y="396"/>
                  <a:pt x="66" y="396"/>
                  <a:pt x="66" y="396"/>
                </a:cubicBezTo>
                <a:cubicBezTo>
                  <a:pt x="94" y="481"/>
                  <a:pt x="94" y="481"/>
                  <a:pt x="94" y="481"/>
                </a:cubicBezTo>
                <a:cubicBezTo>
                  <a:pt x="109" y="527"/>
                  <a:pt x="160" y="565"/>
                  <a:pt x="209" y="565"/>
                </a:cubicBezTo>
                <a:cubicBezTo>
                  <a:pt x="477" y="565"/>
                  <a:pt x="477" y="565"/>
                  <a:pt x="477" y="565"/>
                </a:cubicBezTo>
                <a:cubicBezTo>
                  <a:pt x="525" y="565"/>
                  <a:pt x="577" y="527"/>
                  <a:pt x="592" y="481"/>
                </a:cubicBezTo>
                <a:cubicBezTo>
                  <a:pt x="674" y="226"/>
                  <a:pt x="674" y="226"/>
                  <a:pt x="674" y="226"/>
                </a:cubicBezTo>
                <a:cubicBezTo>
                  <a:pt x="689" y="180"/>
                  <a:pt x="669" y="119"/>
                  <a:pt x="630" y="91"/>
                </a:cubicBezTo>
              </a:path>
            </a:pathLst>
          </a:custGeom>
          <a:solidFill>
            <a:srgbClr val="E4BE33"/>
          </a:solidFill>
          <a:ln w="1079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Freeform 50">
            <a:extLst>
              <a:ext uri="{FF2B5EF4-FFF2-40B4-BE49-F238E27FC236}">
                <a16:creationId xmlns:a16="http://schemas.microsoft.com/office/drawing/2014/main" id="{333BF8A8-BF77-480C-935B-4A2A673FF9A8}"/>
              </a:ext>
            </a:extLst>
          </p:cNvPr>
          <p:cNvSpPr>
            <a:spLocks/>
          </p:cNvSpPr>
          <p:nvPr/>
        </p:nvSpPr>
        <p:spPr bwMode="auto">
          <a:xfrm>
            <a:off x="5044045" y="1956183"/>
            <a:ext cx="1585740" cy="1472817"/>
          </a:xfrm>
          <a:custGeom>
            <a:avLst/>
            <a:gdLst>
              <a:gd name="T0" fmla="*/ 635 w 694"/>
              <a:gd name="T1" fmla="*/ 186 h 645"/>
              <a:gd name="T2" fmla="*/ 418 w 694"/>
              <a:gd name="T3" fmla="*/ 29 h 645"/>
              <a:gd name="T4" fmla="*/ 276 w 694"/>
              <a:gd name="T5" fmla="*/ 29 h 645"/>
              <a:gd name="T6" fmla="*/ 59 w 694"/>
              <a:gd name="T7" fmla="*/ 186 h 645"/>
              <a:gd name="T8" fmla="*/ 15 w 694"/>
              <a:gd name="T9" fmla="*/ 321 h 645"/>
              <a:gd name="T10" fmla="*/ 42 w 694"/>
              <a:gd name="T11" fmla="*/ 402 h 645"/>
              <a:gd name="T12" fmla="*/ 98 w 694"/>
              <a:gd name="T13" fmla="*/ 576 h 645"/>
              <a:gd name="T14" fmla="*/ 159 w 694"/>
              <a:gd name="T15" fmla="*/ 645 h 645"/>
              <a:gd name="T16" fmla="*/ 233 w 694"/>
              <a:gd name="T17" fmla="*/ 589 h 645"/>
              <a:gd name="T18" fmla="*/ 347 w 694"/>
              <a:gd name="T19" fmla="*/ 562 h 645"/>
              <a:gd name="T20" fmla="*/ 458 w 694"/>
              <a:gd name="T21" fmla="*/ 587 h 645"/>
              <a:gd name="T22" fmla="*/ 535 w 694"/>
              <a:gd name="T23" fmla="*/ 645 h 645"/>
              <a:gd name="T24" fmla="*/ 596 w 694"/>
              <a:gd name="T25" fmla="*/ 576 h 645"/>
              <a:gd name="T26" fmla="*/ 651 w 694"/>
              <a:gd name="T27" fmla="*/ 406 h 645"/>
              <a:gd name="T28" fmla="*/ 679 w 694"/>
              <a:gd name="T29" fmla="*/ 321 h 645"/>
              <a:gd name="T30" fmla="*/ 635 w 694"/>
              <a:gd name="T31" fmla="*/ 186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94" h="645">
                <a:moveTo>
                  <a:pt x="635" y="186"/>
                </a:moveTo>
                <a:cubicBezTo>
                  <a:pt x="418" y="29"/>
                  <a:pt x="418" y="29"/>
                  <a:pt x="418" y="29"/>
                </a:cubicBezTo>
                <a:cubicBezTo>
                  <a:pt x="379" y="0"/>
                  <a:pt x="315" y="0"/>
                  <a:pt x="276" y="29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20" y="215"/>
                  <a:pt x="0" y="275"/>
                  <a:pt x="15" y="321"/>
                </a:cubicBezTo>
                <a:cubicBezTo>
                  <a:pt x="42" y="402"/>
                  <a:pt x="42" y="402"/>
                  <a:pt x="42" y="402"/>
                </a:cubicBezTo>
                <a:cubicBezTo>
                  <a:pt x="98" y="576"/>
                  <a:pt x="98" y="576"/>
                  <a:pt x="98" y="576"/>
                </a:cubicBezTo>
                <a:cubicBezTo>
                  <a:pt x="107" y="605"/>
                  <a:pt x="131" y="630"/>
                  <a:pt x="159" y="645"/>
                </a:cubicBezTo>
                <a:cubicBezTo>
                  <a:pt x="180" y="622"/>
                  <a:pt x="205" y="603"/>
                  <a:pt x="233" y="589"/>
                </a:cubicBezTo>
                <a:cubicBezTo>
                  <a:pt x="268" y="572"/>
                  <a:pt x="306" y="562"/>
                  <a:pt x="347" y="562"/>
                </a:cubicBezTo>
                <a:cubicBezTo>
                  <a:pt x="387" y="562"/>
                  <a:pt x="424" y="571"/>
                  <a:pt x="458" y="587"/>
                </a:cubicBezTo>
                <a:cubicBezTo>
                  <a:pt x="487" y="601"/>
                  <a:pt x="514" y="621"/>
                  <a:pt x="535" y="645"/>
                </a:cubicBezTo>
                <a:cubicBezTo>
                  <a:pt x="563" y="630"/>
                  <a:pt x="587" y="605"/>
                  <a:pt x="596" y="576"/>
                </a:cubicBezTo>
                <a:cubicBezTo>
                  <a:pt x="651" y="406"/>
                  <a:pt x="651" y="406"/>
                  <a:pt x="651" y="406"/>
                </a:cubicBezTo>
                <a:cubicBezTo>
                  <a:pt x="679" y="321"/>
                  <a:pt x="679" y="321"/>
                  <a:pt x="679" y="321"/>
                </a:cubicBezTo>
                <a:cubicBezTo>
                  <a:pt x="694" y="275"/>
                  <a:pt x="674" y="215"/>
                  <a:pt x="635" y="186"/>
                </a:cubicBezTo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5" name="Freeform 52">
            <a:extLst>
              <a:ext uri="{FF2B5EF4-FFF2-40B4-BE49-F238E27FC236}">
                <a16:creationId xmlns:a16="http://schemas.microsoft.com/office/drawing/2014/main" id="{24E910AF-5A88-48ED-A1A9-AF884FB73E94}"/>
              </a:ext>
            </a:extLst>
          </p:cNvPr>
          <p:cNvSpPr>
            <a:spLocks/>
          </p:cNvSpPr>
          <p:nvPr/>
        </p:nvSpPr>
        <p:spPr bwMode="auto">
          <a:xfrm>
            <a:off x="6274561" y="2620676"/>
            <a:ext cx="1375940" cy="1489266"/>
          </a:xfrm>
          <a:custGeom>
            <a:avLst/>
            <a:gdLst>
              <a:gd name="T0" fmla="*/ 544 w 603"/>
              <a:gd name="T1" fmla="*/ 186 h 659"/>
              <a:gd name="T2" fmla="*/ 327 w 603"/>
              <a:gd name="T3" fmla="*/ 28 h 659"/>
              <a:gd name="T4" fmla="*/ 185 w 603"/>
              <a:gd name="T5" fmla="*/ 28 h 659"/>
              <a:gd name="T6" fmla="*/ 116 w 603"/>
              <a:gd name="T7" fmla="*/ 78 h 659"/>
              <a:gd name="T8" fmla="*/ 61 w 603"/>
              <a:gd name="T9" fmla="*/ 248 h 659"/>
              <a:gd name="T10" fmla="*/ 0 w 603"/>
              <a:gd name="T11" fmla="*/ 317 h 659"/>
              <a:gd name="T12" fmla="*/ 67 w 603"/>
              <a:gd name="T13" fmla="*/ 489 h 659"/>
              <a:gd name="T14" fmla="*/ 64 w 603"/>
              <a:gd name="T15" fmla="*/ 531 h 659"/>
              <a:gd name="T16" fmla="*/ 33 w 603"/>
              <a:gd name="T17" fmla="*/ 618 h 659"/>
              <a:gd name="T18" fmla="*/ 122 w 603"/>
              <a:gd name="T19" fmla="*/ 659 h 659"/>
              <a:gd name="T20" fmla="*/ 301 w 603"/>
              <a:gd name="T21" fmla="*/ 659 h 659"/>
              <a:gd name="T22" fmla="*/ 390 w 603"/>
              <a:gd name="T23" fmla="*/ 659 h 659"/>
              <a:gd name="T24" fmla="*/ 505 w 603"/>
              <a:gd name="T25" fmla="*/ 576 h 659"/>
              <a:gd name="T26" fmla="*/ 588 w 603"/>
              <a:gd name="T27" fmla="*/ 321 h 659"/>
              <a:gd name="T28" fmla="*/ 544 w 603"/>
              <a:gd name="T29" fmla="*/ 186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03" h="659">
                <a:moveTo>
                  <a:pt x="544" y="186"/>
                </a:moveTo>
                <a:cubicBezTo>
                  <a:pt x="327" y="28"/>
                  <a:pt x="327" y="28"/>
                  <a:pt x="327" y="28"/>
                </a:cubicBezTo>
                <a:cubicBezTo>
                  <a:pt x="288" y="0"/>
                  <a:pt x="224" y="0"/>
                  <a:pt x="185" y="28"/>
                </a:cubicBezTo>
                <a:cubicBezTo>
                  <a:pt x="116" y="78"/>
                  <a:pt x="116" y="78"/>
                  <a:pt x="116" y="78"/>
                </a:cubicBezTo>
                <a:cubicBezTo>
                  <a:pt x="61" y="248"/>
                  <a:pt x="61" y="248"/>
                  <a:pt x="61" y="248"/>
                </a:cubicBezTo>
                <a:cubicBezTo>
                  <a:pt x="52" y="277"/>
                  <a:pt x="28" y="302"/>
                  <a:pt x="0" y="317"/>
                </a:cubicBezTo>
                <a:cubicBezTo>
                  <a:pt x="42" y="362"/>
                  <a:pt x="67" y="423"/>
                  <a:pt x="67" y="489"/>
                </a:cubicBezTo>
                <a:cubicBezTo>
                  <a:pt x="67" y="504"/>
                  <a:pt x="66" y="518"/>
                  <a:pt x="64" y="531"/>
                </a:cubicBezTo>
                <a:cubicBezTo>
                  <a:pt x="59" y="562"/>
                  <a:pt x="48" y="591"/>
                  <a:pt x="33" y="618"/>
                </a:cubicBezTo>
                <a:cubicBezTo>
                  <a:pt x="56" y="642"/>
                  <a:pt x="90" y="659"/>
                  <a:pt x="122" y="659"/>
                </a:cubicBezTo>
                <a:cubicBezTo>
                  <a:pt x="301" y="659"/>
                  <a:pt x="301" y="659"/>
                  <a:pt x="301" y="659"/>
                </a:cubicBezTo>
                <a:cubicBezTo>
                  <a:pt x="390" y="659"/>
                  <a:pt x="390" y="659"/>
                  <a:pt x="390" y="659"/>
                </a:cubicBezTo>
                <a:cubicBezTo>
                  <a:pt x="438" y="659"/>
                  <a:pt x="490" y="622"/>
                  <a:pt x="505" y="576"/>
                </a:cubicBezTo>
                <a:cubicBezTo>
                  <a:pt x="588" y="321"/>
                  <a:pt x="588" y="321"/>
                  <a:pt x="588" y="321"/>
                </a:cubicBezTo>
                <a:cubicBezTo>
                  <a:pt x="603" y="275"/>
                  <a:pt x="583" y="214"/>
                  <a:pt x="544" y="186"/>
                </a:cubicBezTo>
              </a:path>
            </a:pathLst>
          </a:custGeom>
          <a:solidFill>
            <a:srgbClr val="A3CD39"/>
          </a:solidFill>
          <a:ln w="1079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5FDCCFD7-33DC-4CC7-A5CE-FB5B74592CF8}"/>
              </a:ext>
            </a:extLst>
          </p:cNvPr>
          <p:cNvSpPr/>
          <p:nvPr/>
        </p:nvSpPr>
        <p:spPr>
          <a:xfrm>
            <a:off x="5314172" y="3160472"/>
            <a:ext cx="1112940" cy="1112940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85000"/>
                </a:sysClr>
              </a:gs>
            </a:gsLst>
            <a:lin ang="18900000" scaled="1"/>
            <a:tileRect/>
          </a:gradFill>
          <a:ln w="12700" cap="flat" cmpd="sng" algn="ctr">
            <a:solidFill>
              <a:sysClr val="window" lastClr="FFFFFF"/>
            </a:solidFill>
            <a:prstDash val="solid"/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0" name="Freeform 26">
            <a:extLst>
              <a:ext uri="{FF2B5EF4-FFF2-40B4-BE49-F238E27FC236}">
                <a16:creationId xmlns:a16="http://schemas.microsoft.com/office/drawing/2014/main" id="{7FF66878-1B69-4928-B84C-BBFE954AC04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603167" y="3209055"/>
            <a:ext cx="393212" cy="464705"/>
          </a:xfrm>
          <a:custGeom>
            <a:avLst/>
            <a:gdLst>
              <a:gd name="T0" fmla="*/ 170 w 224"/>
              <a:gd name="T1" fmla="*/ 0 h 264"/>
              <a:gd name="T2" fmla="*/ 200 w 224"/>
              <a:gd name="T3" fmla="*/ 30 h 264"/>
              <a:gd name="T4" fmla="*/ 188 w 224"/>
              <a:gd name="T5" fmla="*/ 104 h 264"/>
              <a:gd name="T6" fmla="*/ 183 w 224"/>
              <a:gd name="T7" fmla="*/ 18 h 264"/>
              <a:gd name="T8" fmla="*/ 56 w 224"/>
              <a:gd name="T9" fmla="*/ 13 h 264"/>
              <a:gd name="T10" fmla="*/ 75 w 224"/>
              <a:gd name="T11" fmla="*/ 37 h 264"/>
              <a:gd name="T12" fmla="*/ 12 w 224"/>
              <a:gd name="T13" fmla="*/ 112 h 264"/>
              <a:gd name="T14" fmla="*/ 17 w 224"/>
              <a:gd name="T15" fmla="*/ 240 h 264"/>
              <a:gd name="T16" fmla="*/ 67 w 224"/>
              <a:gd name="T17" fmla="*/ 245 h 264"/>
              <a:gd name="T18" fmla="*/ 29 w 224"/>
              <a:gd name="T19" fmla="*/ 257 h 264"/>
              <a:gd name="T20" fmla="*/ 0 w 224"/>
              <a:gd name="T21" fmla="*/ 228 h 264"/>
              <a:gd name="T22" fmla="*/ 0 w 224"/>
              <a:gd name="T23" fmla="*/ 108 h 264"/>
              <a:gd name="T24" fmla="*/ 34 w 224"/>
              <a:gd name="T25" fmla="*/ 3 h 264"/>
              <a:gd name="T26" fmla="*/ 34 w 224"/>
              <a:gd name="T27" fmla="*/ 3 h 264"/>
              <a:gd name="T28" fmla="*/ 34 w 224"/>
              <a:gd name="T29" fmla="*/ 3 h 264"/>
              <a:gd name="T30" fmla="*/ 36 w 224"/>
              <a:gd name="T31" fmla="*/ 2 h 264"/>
              <a:gd name="T32" fmla="*/ 36 w 224"/>
              <a:gd name="T33" fmla="*/ 2 h 264"/>
              <a:gd name="T34" fmla="*/ 36 w 224"/>
              <a:gd name="T35" fmla="*/ 2 h 264"/>
              <a:gd name="T36" fmla="*/ 36 w 224"/>
              <a:gd name="T37" fmla="*/ 2 h 264"/>
              <a:gd name="T38" fmla="*/ 38 w 224"/>
              <a:gd name="T39" fmla="*/ 0 h 264"/>
              <a:gd name="T40" fmla="*/ 38 w 224"/>
              <a:gd name="T41" fmla="*/ 0 h 264"/>
              <a:gd name="T42" fmla="*/ 38 w 224"/>
              <a:gd name="T43" fmla="*/ 0 h 264"/>
              <a:gd name="T44" fmla="*/ 38 w 224"/>
              <a:gd name="T45" fmla="*/ 0 h 264"/>
              <a:gd name="T46" fmla="*/ 38 w 224"/>
              <a:gd name="T47" fmla="*/ 0 h 264"/>
              <a:gd name="T48" fmla="*/ 39 w 224"/>
              <a:gd name="T49" fmla="*/ 0 h 264"/>
              <a:gd name="T50" fmla="*/ 40 w 224"/>
              <a:gd name="T51" fmla="*/ 0 h 264"/>
              <a:gd name="T52" fmla="*/ 37 w 224"/>
              <a:gd name="T53" fmla="*/ 180 h 264"/>
              <a:gd name="T54" fmla="*/ 101 w 224"/>
              <a:gd name="T55" fmla="*/ 170 h 264"/>
              <a:gd name="T56" fmla="*/ 37 w 224"/>
              <a:gd name="T57" fmla="*/ 143 h 264"/>
              <a:gd name="T58" fmla="*/ 101 w 224"/>
              <a:gd name="T59" fmla="*/ 153 h 264"/>
              <a:gd name="T60" fmla="*/ 37 w 224"/>
              <a:gd name="T61" fmla="*/ 143 h 264"/>
              <a:gd name="T62" fmla="*/ 37 w 224"/>
              <a:gd name="T63" fmla="*/ 127 h 264"/>
              <a:gd name="T64" fmla="*/ 166 w 224"/>
              <a:gd name="T65" fmla="*/ 117 h 264"/>
              <a:gd name="T66" fmla="*/ 104 w 224"/>
              <a:gd name="T67" fmla="*/ 86 h 264"/>
              <a:gd name="T68" fmla="*/ 166 w 224"/>
              <a:gd name="T69" fmla="*/ 96 h 264"/>
              <a:gd name="T70" fmla="*/ 104 w 224"/>
              <a:gd name="T71" fmla="*/ 86 h 264"/>
              <a:gd name="T72" fmla="*/ 104 w 224"/>
              <a:gd name="T73" fmla="*/ 69 h 264"/>
              <a:gd name="T74" fmla="*/ 166 w 224"/>
              <a:gd name="T75" fmla="*/ 59 h 264"/>
              <a:gd name="T76" fmla="*/ 104 w 224"/>
              <a:gd name="T77" fmla="*/ 34 h 264"/>
              <a:gd name="T78" fmla="*/ 166 w 224"/>
              <a:gd name="T79" fmla="*/ 44 h 264"/>
              <a:gd name="T80" fmla="*/ 104 w 224"/>
              <a:gd name="T81" fmla="*/ 34 h 264"/>
              <a:gd name="T82" fmla="*/ 94 w 224"/>
              <a:gd name="T83" fmla="*/ 217 h 264"/>
              <a:gd name="T84" fmla="*/ 224 w 224"/>
              <a:gd name="T85" fmla="*/ 147 h 264"/>
              <a:gd name="T86" fmla="*/ 90 w 224"/>
              <a:gd name="T87" fmla="*/ 222 h 264"/>
              <a:gd name="T88" fmla="*/ 88 w 224"/>
              <a:gd name="T89" fmla="*/ 264 h 264"/>
              <a:gd name="T90" fmla="*/ 90 w 224"/>
              <a:gd name="T91" fmla="*/ 222 h 264"/>
              <a:gd name="T92" fmla="*/ 188 w 224"/>
              <a:gd name="T93" fmla="*/ 205 h 264"/>
              <a:gd name="T94" fmla="*/ 183 w 224"/>
              <a:gd name="T95" fmla="*/ 240 h 264"/>
              <a:gd name="T96" fmla="*/ 147 w 224"/>
              <a:gd name="T97" fmla="*/ 245 h 264"/>
              <a:gd name="T98" fmla="*/ 145 w 224"/>
              <a:gd name="T99" fmla="*/ 257 h 264"/>
              <a:gd name="T100" fmla="*/ 191 w 224"/>
              <a:gd name="T101" fmla="*/ 248 h 264"/>
              <a:gd name="T102" fmla="*/ 200 w 224"/>
              <a:gd name="T103" fmla="*/ 192 h 264"/>
              <a:gd name="T104" fmla="*/ 62 w 224"/>
              <a:gd name="T105" fmla="*/ 34 h 264"/>
              <a:gd name="T106" fmla="*/ 22 w 224"/>
              <a:gd name="T107" fmla="*/ 81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4" h="264">
                <a:moveTo>
                  <a:pt x="40" y="0"/>
                </a:moveTo>
                <a:cubicBezTo>
                  <a:pt x="170" y="0"/>
                  <a:pt x="170" y="0"/>
                  <a:pt x="170" y="0"/>
                </a:cubicBezTo>
                <a:cubicBezTo>
                  <a:pt x="179" y="0"/>
                  <a:pt x="186" y="3"/>
                  <a:pt x="191" y="9"/>
                </a:cubicBezTo>
                <a:cubicBezTo>
                  <a:pt x="197" y="14"/>
                  <a:pt x="200" y="21"/>
                  <a:pt x="200" y="30"/>
                </a:cubicBezTo>
                <a:cubicBezTo>
                  <a:pt x="200" y="92"/>
                  <a:pt x="200" y="92"/>
                  <a:pt x="200" y="92"/>
                </a:cubicBezTo>
                <a:cubicBezTo>
                  <a:pt x="188" y="104"/>
                  <a:pt x="188" y="104"/>
                  <a:pt x="188" y="104"/>
                </a:cubicBezTo>
                <a:cubicBezTo>
                  <a:pt x="188" y="30"/>
                  <a:pt x="188" y="30"/>
                  <a:pt x="188" y="30"/>
                </a:cubicBezTo>
                <a:cubicBezTo>
                  <a:pt x="188" y="25"/>
                  <a:pt x="186" y="21"/>
                  <a:pt x="183" y="18"/>
                </a:cubicBezTo>
                <a:cubicBezTo>
                  <a:pt x="179" y="14"/>
                  <a:pt x="175" y="13"/>
                  <a:pt x="170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75" y="28"/>
                  <a:pt x="75" y="28"/>
                  <a:pt x="75" y="28"/>
                </a:cubicBezTo>
                <a:cubicBezTo>
                  <a:pt x="77" y="30"/>
                  <a:pt x="77" y="34"/>
                  <a:pt x="75" y="37"/>
                </a:cubicBezTo>
                <a:cubicBezTo>
                  <a:pt x="75" y="37"/>
                  <a:pt x="75" y="37"/>
                  <a:pt x="75" y="37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12" y="228"/>
                  <a:pt x="12" y="228"/>
                  <a:pt x="12" y="228"/>
                </a:cubicBezTo>
                <a:cubicBezTo>
                  <a:pt x="12" y="232"/>
                  <a:pt x="14" y="236"/>
                  <a:pt x="17" y="240"/>
                </a:cubicBezTo>
                <a:cubicBezTo>
                  <a:pt x="20" y="243"/>
                  <a:pt x="25" y="245"/>
                  <a:pt x="29" y="245"/>
                </a:cubicBezTo>
                <a:cubicBezTo>
                  <a:pt x="67" y="245"/>
                  <a:pt x="67" y="245"/>
                  <a:pt x="67" y="245"/>
                </a:cubicBezTo>
                <a:cubicBezTo>
                  <a:pt x="62" y="257"/>
                  <a:pt x="62" y="257"/>
                  <a:pt x="62" y="257"/>
                </a:cubicBezTo>
                <a:cubicBezTo>
                  <a:pt x="29" y="257"/>
                  <a:pt x="29" y="257"/>
                  <a:pt x="29" y="257"/>
                </a:cubicBezTo>
                <a:cubicBezTo>
                  <a:pt x="21" y="257"/>
                  <a:pt x="14" y="254"/>
                  <a:pt x="9" y="248"/>
                </a:cubicBezTo>
                <a:cubicBezTo>
                  <a:pt x="3" y="243"/>
                  <a:pt x="0" y="236"/>
                  <a:pt x="0" y="228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09"/>
                  <a:pt x="0" y="108"/>
                  <a:pt x="0" y="108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4"/>
                  <a:pt x="34" y="4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5" y="3"/>
                  <a:pt x="35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7" y="1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9" y="0"/>
                  <a:pt x="40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37" y="170"/>
                </a:moveTo>
                <a:cubicBezTo>
                  <a:pt x="37" y="180"/>
                  <a:pt x="37" y="180"/>
                  <a:pt x="37" y="180"/>
                </a:cubicBezTo>
                <a:cubicBezTo>
                  <a:pt x="101" y="180"/>
                  <a:pt x="101" y="180"/>
                  <a:pt x="101" y="180"/>
                </a:cubicBezTo>
                <a:cubicBezTo>
                  <a:pt x="101" y="170"/>
                  <a:pt x="101" y="170"/>
                  <a:pt x="101" y="170"/>
                </a:cubicBezTo>
                <a:cubicBezTo>
                  <a:pt x="37" y="170"/>
                  <a:pt x="37" y="170"/>
                  <a:pt x="37" y="170"/>
                </a:cubicBezTo>
                <a:close/>
                <a:moveTo>
                  <a:pt x="37" y="143"/>
                </a:moveTo>
                <a:cubicBezTo>
                  <a:pt x="37" y="153"/>
                  <a:pt x="37" y="153"/>
                  <a:pt x="37" y="153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101" y="143"/>
                  <a:pt x="101" y="143"/>
                  <a:pt x="101" y="143"/>
                </a:cubicBezTo>
                <a:cubicBezTo>
                  <a:pt x="37" y="143"/>
                  <a:pt x="37" y="143"/>
                  <a:pt x="37" y="143"/>
                </a:cubicBezTo>
                <a:close/>
                <a:moveTo>
                  <a:pt x="37" y="117"/>
                </a:moveTo>
                <a:cubicBezTo>
                  <a:pt x="37" y="127"/>
                  <a:pt x="37" y="127"/>
                  <a:pt x="37" y="127"/>
                </a:cubicBezTo>
                <a:cubicBezTo>
                  <a:pt x="166" y="127"/>
                  <a:pt x="166" y="127"/>
                  <a:pt x="166" y="127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37" y="117"/>
                  <a:pt x="37" y="117"/>
                  <a:pt x="37" y="117"/>
                </a:cubicBezTo>
                <a:close/>
                <a:moveTo>
                  <a:pt x="104" y="86"/>
                </a:moveTo>
                <a:cubicBezTo>
                  <a:pt x="104" y="96"/>
                  <a:pt x="104" y="96"/>
                  <a:pt x="104" y="96"/>
                </a:cubicBezTo>
                <a:cubicBezTo>
                  <a:pt x="166" y="96"/>
                  <a:pt x="166" y="96"/>
                  <a:pt x="166" y="96"/>
                </a:cubicBezTo>
                <a:cubicBezTo>
                  <a:pt x="166" y="86"/>
                  <a:pt x="166" y="86"/>
                  <a:pt x="166" y="86"/>
                </a:cubicBezTo>
                <a:cubicBezTo>
                  <a:pt x="104" y="86"/>
                  <a:pt x="104" y="86"/>
                  <a:pt x="104" y="86"/>
                </a:cubicBezTo>
                <a:close/>
                <a:moveTo>
                  <a:pt x="104" y="59"/>
                </a:moveTo>
                <a:cubicBezTo>
                  <a:pt x="104" y="69"/>
                  <a:pt x="104" y="69"/>
                  <a:pt x="104" y="69"/>
                </a:cubicBezTo>
                <a:cubicBezTo>
                  <a:pt x="166" y="69"/>
                  <a:pt x="166" y="69"/>
                  <a:pt x="166" y="69"/>
                </a:cubicBezTo>
                <a:cubicBezTo>
                  <a:pt x="166" y="59"/>
                  <a:pt x="166" y="59"/>
                  <a:pt x="166" y="59"/>
                </a:cubicBezTo>
                <a:cubicBezTo>
                  <a:pt x="104" y="59"/>
                  <a:pt x="104" y="59"/>
                  <a:pt x="104" y="59"/>
                </a:cubicBezTo>
                <a:close/>
                <a:moveTo>
                  <a:pt x="104" y="34"/>
                </a:moveTo>
                <a:cubicBezTo>
                  <a:pt x="104" y="44"/>
                  <a:pt x="104" y="44"/>
                  <a:pt x="104" y="44"/>
                </a:cubicBezTo>
                <a:cubicBezTo>
                  <a:pt x="166" y="44"/>
                  <a:pt x="166" y="44"/>
                  <a:pt x="166" y="44"/>
                </a:cubicBezTo>
                <a:cubicBezTo>
                  <a:pt x="166" y="34"/>
                  <a:pt x="166" y="34"/>
                  <a:pt x="166" y="34"/>
                </a:cubicBezTo>
                <a:cubicBezTo>
                  <a:pt x="104" y="34"/>
                  <a:pt x="104" y="34"/>
                  <a:pt x="104" y="34"/>
                </a:cubicBezTo>
                <a:close/>
                <a:moveTo>
                  <a:pt x="194" y="117"/>
                </a:moveTo>
                <a:cubicBezTo>
                  <a:pt x="94" y="217"/>
                  <a:pt x="94" y="217"/>
                  <a:pt x="94" y="217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224" y="147"/>
                  <a:pt x="224" y="147"/>
                  <a:pt x="224" y="147"/>
                </a:cubicBezTo>
                <a:cubicBezTo>
                  <a:pt x="194" y="117"/>
                  <a:pt x="194" y="117"/>
                  <a:pt x="194" y="117"/>
                </a:cubicBezTo>
                <a:close/>
                <a:moveTo>
                  <a:pt x="90" y="222"/>
                </a:moveTo>
                <a:cubicBezTo>
                  <a:pt x="78" y="255"/>
                  <a:pt x="78" y="255"/>
                  <a:pt x="78" y="255"/>
                </a:cubicBezTo>
                <a:cubicBezTo>
                  <a:pt x="88" y="264"/>
                  <a:pt x="88" y="264"/>
                  <a:pt x="88" y="264"/>
                </a:cubicBezTo>
                <a:cubicBezTo>
                  <a:pt x="120" y="252"/>
                  <a:pt x="120" y="252"/>
                  <a:pt x="120" y="252"/>
                </a:cubicBezTo>
                <a:cubicBezTo>
                  <a:pt x="90" y="222"/>
                  <a:pt x="90" y="222"/>
                  <a:pt x="90" y="222"/>
                </a:cubicBezTo>
                <a:close/>
                <a:moveTo>
                  <a:pt x="200" y="192"/>
                </a:moveTo>
                <a:cubicBezTo>
                  <a:pt x="188" y="205"/>
                  <a:pt x="188" y="205"/>
                  <a:pt x="188" y="205"/>
                </a:cubicBezTo>
                <a:cubicBezTo>
                  <a:pt x="188" y="228"/>
                  <a:pt x="188" y="228"/>
                  <a:pt x="188" y="228"/>
                </a:cubicBezTo>
                <a:cubicBezTo>
                  <a:pt x="188" y="232"/>
                  <a:pt x="186" y="236"/>
                  <a:pt x="183" y="240"/>
                </a:cubicBezTo>
                <a:cubicBezTo>
                  <a:pt x="179" y="243"/>
                  <a:pt x="175" y="245"/>
                  <a:pt x="170" y="245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40" y="252"/>
                  <a:pt x="140" y="252"/>
                  <a:pt x="140" y="252"/>
                </a:cubicBezTo>
                <a:cubicBezTo>
                  <a:pt x="145" y="257"/>
                  <a:pt x="145" y="257"/>
                  <a:pt x="145" y="257"/>
                </a:cubicBezTo>
                <a:cubicBezTo>
                  <a:pt x="170" y="257"/>
                  <a:pt x="170" y="257"/>
                  <a:pt x="170" y="257"/>
                </a:cubicBezTo>
                <a:cubicBezTo>
                  <a:pt x="179" y="257"/>
                  <a:pt x="186" y="254"/>
                  <a:pt x="191" y="248"/>
                </a:cubicBezTo>
                <a:cubicBezTo>
                  <a:pt x="197" y="243"/>
                  <a:pt x="200" y="236"/>
                  <a:pt x="200" y="228"/>
                </a:cubicBezTo>
                <a:cubicBezTo>
                  <a:pt x="200" y="192"/>
                  <a:pt x="200" y="192"/>
                  <a:pt x="200" y="192"/>
                </a:cubicBezTo>
                <a:close/>
                <a:moveTo>
                  <a:pt x="22" y="81"/>
                </a:moveTo>
                <a:cubicBezTo>
                  <a:pt x="62" y="34"/>
                  <a:pt x="62" y="34"/>
                  <a:pt x="62" y="34"/>
                </a:cubicBezTo>
                <a:cubicBezTo>
                  <a:pt x="43" y="17"/>
                  <a:pt x="43" y="17"/>
                  <a:pt x="43" y="17"/>
                </a:cubicBezTo>
                <a:lnTo>
                  <a:pt x="22" y="81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41" name="Group 20">
            <a:extLst>
              <a:ext uri="{FF2B5EF4-FFF2-40B4-BE49-F238E27FC236}">
                <a16:creationId xmlns:a16="http://schemas.microsoft.com/office/drawing/2014/main" id="{C4F9C682-B8C3-48DF-9992-001E2A960C7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93549" y="4410818"/>
            <a:ext cx="548882" cy="454186"/>
            <a:chOff x="1066" y="1895"/>
            <a:chExt cx="314" cy="241"/>
          </a:xfrm>
          <a:solidFill>
            <a:sysClr val="window" lastClr="FFFFFF"/>
          </a:solidFill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DB305E49-E9AB-4C7C-991D-74F9529CE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" y="2128"/>
              <a:ext cx="314" cy="8"/>
            </a:xfrm>
            <a:custGeom>
              <a:avLst/>
              <a:gdLst>
                <a:gd name="T0" fmla="*/ 2 w 76"/>
                <a:gd name="T1" fmla="*/ 2 h 2"/>
                <a:gd name="T2" fmla="*/ 0 w 76"/>
                <a:gd name="T3" fmla="*/ 1 h 2"/>
                <a:gd name="T4" fmla="*/ 2 w 76"/>
                <a:gd name="T5" fmla="*/ 0 h 2"/>
                <a:gd name="T6" fmla="*/ 75 w 76"/>
                <a:gd name="T7" fmla="*/ 0 h 2"/>
                <a:gd name="T8" fmla="*/ 76 w 76"/>
                <a:gd name="T9" fmla="*/ 1 h 2"/>
                <a:gd name="T10" fmla="*/ 75 w 76"/>
                <a:gd name="T11" fmla="*/ 2 h 2"/>
                <a:gd name="T12" fmla="*/ 2 w 76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">
                  <a:moveTo>
                    <a:pt x="2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6" y="0"/>
                    <a:pt x="76" y="1"/>
                  </a:cubicBezTo>
                  <a:cubicBezTo>
                    <a:pt x="76" y="2"/>
                    <a:pt x="75" y="2"/>
                    <a:pt x="75" y="2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3" name="Rectangle 22">
              <a:extLst>
                <a:ext uri="{FF2B5EF4-FFF2-40B4-BE49-F238E27FC236}">
                  <a16:creationId xmlns:a16="http://schemas.microsoft.com/office/drawing/2014/main" id="{3025796D-1E73-4745-B0E7-535FF26CC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" y="1949"/>
              <a:ext cx="46" cy="1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4" name="Rectangle 23">
              <a:extLst>
                <a:ext uri="{FF2B5EF4-FFF2-40B4-BE49-F238E27FC236}">
                  <a16:creationId xmlns:a16="http://schemas.microsoft.com/office/drawing/2014/main" id="{3238EA7E-96B0-46B5-BC9F-FA951BA24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1895"/>
              <a:ext cx="46" cy="2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5" name="Rectangle 24">
              <a:extLst>
                <a:ext uri="{FF2B5EF4-FFF2-40B4-BE49-F238E27FC236}">
                  <a16:creationId xmlns:a16="http://schemas.microsoft.com/office/drawing/2014/main" id="{EA7E10CD-7EF3-41A0-9EE5-95FBB4C44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5" y="1961"/>
              <a:ext cx="46" cy="1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6" name="Rectangle 25">
              <a:extLst>
                <a:ext uri="{FF2B5EF4-FFF2-40B4-BE49-F238E27FC236}">
                  <a16:creationId xmlns:a16="http://schemas.microsoft.com/office/drawing/2014/main" id="{8DDCF237-AA4D-465B-9F6E-102DB8EA4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6" y="2007"/>
              <a:ext cx="45" cy="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47" name="Freeform 44">
            <a:extLst>
              <a:ext uri="{FF2B5EF4-FFF2-40B4-BE49-F238E27FC236}">
                <a16:creationId xmlns:a16="http://schemas.microsoft.com/office/drawing/2014/main" id="{148002AF-B4E2-4031-87B2-BBB57B6180EA}"/>
              </a:ext>
            </a:extLst>
          </p:cNvPr>
          <p:cNvSpPr>
            <a:spLocks noEditPoints="1"/>
          </p:cNvSpPr>
          <p:nvPr/>
        </p:nvSpPr>
        <p:spPr bwMode="auto">
          <a:xfrm>
            <a:off x="6210136" y="4309429"/>
            <a:ext cx="567694" cy="469448"/>
          </a:xfrm>
          <a:custGeom>
            <a:avLst/>
            <a:gdLst>
              <a:gd name="T0" fmla="*/ 139 w 276"/>
              <a:gd name="T1" fmla="*/ 161 h 239"/>
              <a:gd name="T2" fmla="*/ 111 w 276"/>
              <a:gd name="T3" fmla="*/ 161 h 239"/>
              <a:gd name="T4" fmla="*/ 111 w 276"/>
              <a:gd name="T5" fmla="*/ 190 h 239"/>
              <a:gd name="T6" fmla="*/ 139 w 276"/>
              <a:gd name="T7" fmla="*/ 190 h 239"/>
              <a:gd name="T8" fmla="*/ 139 w 276"/>
              <a:gd name="T9" fmla="*/ 161 h 239"/>
              <a:gd name="T10" fmla="*/ 63 w 276"/>
              <a:gd name="T11" fmla="*/ 112 h 239"/>
              <a:gd name="T12" fmla="*/ 137 w 276"/>
              <a:gd name="T13" fmla="*/ 38 h 239"/>
              <a:gd name="T14" fmla="*/ 210 w 276"/>
              <a:gd name="T15" fmla="*/ 112 h 239"/>
              <a:gd name="T16" fmla="*/ 63 w 276"/>
              <a:gd name="T17" fmla="*/ 112 h 239"/>
              <a:gd name="T18" fmla="*/ 137 w 276"/>
              <a:gd name="T19" fmla="*/ 0 h 239"/>
              <a:gd name="T20" fmla="*/ 127 w 276"/>
              <a:gd name="T21" fmla="*/ 10 h 239"/>
              <a:gd name="T22" fmla="*/ 21 w 276"/>
              <a:gd name="T23" fmla="*/ 116 h 239"/>
              <a:gd name="T24" fmla="*/ 0 w 276"/>
              <a:gd name="T25" fmla="*/ 140 h 239"/>
              <a:gd name="T26" fmla="*/ 56 w 276"/>
              <a:gd name="T27" fmla="*/ 140 h 239"/>
              <a:gd name="T28" fmla="*/ 56 w 276"/>
              <a:gd name="T29" fmla="*/ 239 h 239"/>
              <a:gd name="T30" fmla="*/ 85 w 276"/>
              <a:gd name="T31" fmla="*/ 239 h 239"/>
              <a:gd name="T32" fmla="*/ 85 w 276"/>
              <a:gd name="T33" fmla="*/ 140 h 239"/>
              <a:gd name="T34" fmla="*/ 184 w 276"/>
              <a:gd name="T35" fmla="*/ 140 h 239"/>
              <a:gd name="T36" fmla="*/ 184 w 276"/>
              <a:gd name="T37" fmla="*/ 239 h 239"/>
              <a:gd name="T38" fmla="*/ 213 w 276"/>
              <a:gd name="T39" fmla="*/ 239 h 239"/>
              <a:gd name="T40" fmla="*/ 213 w 276"/>
              <a:gd name="T41" fmla="*/ 140 h 239"/>
              <a:gd name="T42" fmla="*/ 276 w 276"/>
              <a:gd name="T43" fmla="*/ 140 h 239"/>
              <a:gd name="T44" fmla="*/ 253 w 276"/>
              <a:gd name="T45" fmla="*/ 116 h 239"/>
              <a:gd name="T46" fmla="*/ 146 w 276"/>
              <a:gd name="T47" fmla="*/ 10 h 239"/>
              <a:gd name="T48" fmla="*/ 137 w 276"/>
              <a:gd name="T49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76" h="239">
                <a:moveTo>
                  <a:pt x="139" y="161"/>
                </a:moveTo>
                <a:lnTo>
                  <a:pt x="111" y="161"/>
                </a:lnTo>
                <a:lnTo>
                  <a:pt x="111" y="190"/>
                </a:lnTo>
                <a:lnTo>
                  <a:pt x="139" y="190"/>
                </a:lnTo>
                <a:lnTo>
                  <a:pt x="139" y="161"/>
                </a:lnTo>
                <a:moveTo>
                  <a:pt x="63" y="112"/>
                </a:moveTo>
                <a:lnTo>
                  <a:pt x="137" y="38"/>
                </a:lnTo>
                <a:lnTo>
                  <a:pt x="210" y="112"/>
                </a:lnTo>
                <a:lnTo>
                  <a:pt x="63" y="112"/>
                </a:lnTo>
                <a:moveTo>
                  <a:pt x="137" y="0"/>
                </a:moveTo>
                <a:lnTo>
                  <a:pt x="127" y="10"/>
                </a:lnTo>
                <a:lnTo>
                  <a:pt x="21" y="116"/>
                </a:lnTo>
                <a:lnTo>
                  <a:pt x="0" y="140"/>
                </a:lnTo>
                <a:lnTo>
                  <a:pt x="56" y="140"/>
                </a:lnTo>
                <a:lnTo>
                  <a:pt x="56" y="239"/>
                </a:lnTo>
                <a:lnTo>
                  <a:pt x="85" y="239"/>
                </a:lnTo>
                <a:lnTo>
                  <a:pt x="85" y="140"/>
                </a:lnTo>
                <a:lnTo>
                  <a:pt x="184" y="140"/>
                </a:lnTo>
                <a:lnTo>
                  <a:pt x="184" y="239"/>
                </a:lnTo>
                <a:lnTo>
                  <a:pt x="213" y="239"/>
                </a:lnTo>
                <a:lnTo>
                  <a:pt x="213" y="140"/>
                </a:lnTo>
                <a:lnTo>
                  <a:pt x="276" y="140"/>
                </a:lnTo>
                <a:lnTo>
                  <a:pt x="253" y="116"/>
                </a:lnTo>
                <a:lnTo>
                  <a:pt x="146" y="10"/>
                </a:lnTo>
                <a:lnTo>
                  <a:pt x="137" y="0"/>
                </a:lnTo>
              </a:path>
            </a:pathLst>
          </a:custGeom>
          <a:solidFill>
            <a:sysClr val="window" lastClr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8" name="Freeform 48">
            <a:extLst>
              <a:ext uri="{FF2B5EF4-FFF2-40B4-BE49-F238E27FC236}">
                <a16:creationId xmlns:a16="http://schemas.microsoft.com/office/drawing/2014/main" id="{85F34942-9C30-4D83-9294-1152F8B3C339}"/>
              </a:ext>
            </a:extLst>
          </p:cNvPr>
          <p:cNvSpPr>
            <a:spLocks noEditPoints="1"/>
          </p:cNvSpPr>
          <p:nvPr/>
        </p:nvSpPr>
        <p:spPr bwMode="auto">
          <a:xfrm>
            <a:off x="6643920" y="3179081"/>
            <a:ext cx="498408" cy="453441"/>
          </a:xfrm>
          <a:custGeom>
            <a:avLst/>
            <a:gdLst>
              <a:gd name="T0" fmla="*/ 152 w 152"/>
              <a:gd name="T1" fmla="*/ 88 h 152"/>
              <a:gd name="T2" fmla="*/ 152 w 152"/>
              <a:gd name="T3" fmla="*/ 64 h 152"/>
              <a:gd name="T4" fmla="*/ 138 w 152"/>
              <a:gd name="T5" fmla="*/ 64 h 152"/>
              <a:gd name="T6" fmla="*/ 128 w 152"/>
              <a:gd name="T7" fmla="*/ 40 h 152"/>
              <a:gd name="T8" fmla="*/ 138 w 152"/>
              <a:gd name="T9" fmla="*/ 31 h 152"/>
              <a:gd name="T10" fmla="*/ 121 w 152"/>
              <a:gd name="T11" fmla="*/ 14 h 152"/>
              <a:gd name="T12" fmla="*/ 111 w 152"/>
              <a:gd name="T13" fmla="*/ 24 h 152"/>
              <a:gd name="T14" fmla="*/ 88 w 152"/>
              <a:gd name="T15" fmla="*/ 14 h 152"/>
              <a:gd name="T16" fmla="*/ 88 w 152"/>
              <a:gd name="T17" fmla="*/ 0 h 152"/>
              <a:gd name="T18" fmla="*/ 64 w 152"/>
              <a:gd name="T19" fmla="*/ 0 h 152"/>
              <a:gd name="T20" fmla="*/ 64 w 152"/>
              <a:gd name="T21" fmla="*/ 14 h 152"/>
              <a:gd name="T22" fmla="*/ 41 w 152"/>
              <a:gd name="T23" fmla="*/ 24 h 152"/>
              <a:gd name="T24" fmla="*/ 31 w 152"/>
              <a:gd name="T25" fmla="*/ 14 h 152"/>
              <a:gd name="T26" fmla="*/ 14 w 152"/>
              <a:gd name="T27" fmla="*/ 31 h 152"/>
              <a:gd name="T28" fmla="*/ 24 w 152"/>
              <a:gd name="T29" fmla="*/ 40 h 152"/>
              <a:gd name="T30" fmla="*/ 14 w 152"/>
              <a:gd name="T31" fmla="*/ 64 h 152"/>
              <a:gd name="T32" fmla="*/ 0 w 152"/>
              <a:gd name="T33" fmla="*/ 64 h 152"/>
              <a:gd name="T34" fmla="*/ 0 w 152"/>
              <a:gd name="T35" fmla="*/ 88 h 152"/>
              <a:gd name="T36" fmla="*/ 14 w 152"/>
              <a:gd name="T37" fmla="*/ 88 h 152"/>
              <a:gd name="T38" fmla="*/ 24 w 152"/>
              <a:gd name="T39" fmla="*/ 111 h 152"/>
              <a:gd name="T40" fmla="*/ 14 w 152"/>
              <a:gd name="T41" fmla="*/ 121 h 152"/>
              <a:gd name="T42" fmla="*/ 31 w 152"/>
              <a:gd name="T43" fmla="*/ 138 h 152"/>
              <a:gd name="T44" fmla="*/ 41 w 152"/>
              <a:gd name="T45" fmla="*/ 128 h 152"/>
              <a:gd name="T46" fmla="*/ 64 w 152"/>
              <a:gd name="T47" fmla="*/ 138 h 152"/>
              <a:gd name="T48" fmla="*/ 64 w 152"/>
              <a:gd name="T49" fmla="*/ 152 h 152"/>
              <a:gd name="T50" fmla="*/ 88 w 152"/>
              <a:gd name="T51" fmla="*/ 152 h 152"/>
              <a:gd name="T52" fmla="*/ 88 w 152"/>
              <a:gd name="T53" fmla="*/ 138 h 152"/>
              <a:gd name="T54" fmla="*/ 111 w 152"/>
              <a:gd name="T55" fmla="*/ 128 h 152"/>
              <a:gd name="T56" fmla="*/ 121 w 152"/>
              <a:gd name="T57" fmla="*/ 138 h 152"/>
              <a:gd name="T58" fmla="*/ 138 w 152"/>
              <a:gd name="T59" fmla="*/ 121 h 152"/>
              <a:gd name="T60" fmla="*/ 128 w 152"/>
              <a:gd name="T61" fmla="*/ 111 h 152"/>
              <a:gd name="T62" fmla="*/ 138 w 152"/>
              <a:gd name="T63" fmla="*/ 88 h 152"/>
              <a:gd name="T64" fmla="*/ 152 w 152"/>
              <a:gd name="T65" fmla="*/ 88 h 152"/>
              <a:gd name="T66" fmla="*/ 76 w 152"/>
              <a:gd name="T67" fmla="*/ 115 h 152"/>
              <a:gd name="T68" fmla="*/ 37 w 152"/>
              <a:gd name="T69" fmla="*/ 76 h 152"/>
              <a:gd name="T70" fmla="*/ 76 w 152"/>
              <a:gd name="T71" fmla="*/ 37 h 152"/>
              <a:gd name="T72" fmla="*/ 115 w 152"/>
              <a:gd name="T73" fmla="*/ 76 h 152"/>
              <a:gd name="T74" fmla="*/ 76 w 152"/>
              <a:gd name="T75" fmla="*/ 11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2" h="152">
                <a:moveTo>
                  <a:pt x="152" y="88"/>
                </a:moveTo>
                <a:cubicBezTo>
                  <a:pt x="152" y="64"/>
                  <a:pt x="152" y="64"/>
                  <a:pt x="152" y="64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36" y="55"/>
                  <a:pt x="133" y="47"/>
                  <a:pt x="128" y="40"/>
                </a:cubicBezTo>
                <a:cubicBezTo>
                  <a:pt x="138" y="31"/>
                  <a:pt x="138" y="31"/>
                  <a:pt x="138" y="31"/>
                </a:cubicBezTo>
                <a:cubicBezTo>
                  <a:pt x="121" y="14"/>
                  <a:pt x="121" y="14"/>
                  <a:pt x="121" y="14"/>
                </a:cubicBezTo>
                <a:cubicBezTo>
                  <a:pt x="111" y="24"/>
                  <a:pt x="111" y="24"/>
                  <a:pt x="111" y="24"/>
                </a:cubicBezTo>
                <a:cubicBezTo>
                  <a:pt x="104" y="19"/>
                  <a:pt x="96" y="16"/>
                  <a:pt x="88" y="14"/>
                </a:cubicBezTo>
                <a:cubicBezTo>
                  <a:pt x="88" y="0"/>
                  <a:pt x="88" y="0"/>
                  <a:pt x="88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14"/>
                  <a:pt x="64" y="14"/>
                  <a:pt x="64" y="14"/>
                </a:cubicBezTo>
                <a:cubicBezTo>
                  <a:pt x="56" y="16"/>
                  <a:pt x="48" y="19"/>
                  <a:pt x="41" y="24"/>
                </a:cubicBezTo>
                <a:cubicBezTo>
                  <a:pt x="31" y="14"/>
                  <a:pt x="31" y="14"/>
                  <a:pt x="31" y="14"/>
                </a:cubicBezTo>
                <a:cubicBezTo>
                  <a:pt x="14" y="31"/>
                  <a:pt x="14" y="31"/>
                  <a:pt x="14" y="31"/>
                </a:cubicBezTo>
                <a:cubicBezTo>
                  <a:pt x="24" y="40"/>
                  <a:pt x="24" y="40"/>
                  <a:pt x="24" y="40"/>
                </a:cubicBezTo>
                <a:cubicBezTo>
                  <a:pt x="19" y="47"/>
                  <a:pt x="16" y="55"/>
                  <a:pt x="14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8"/>
                  <a:pt x="0" y="88"/>
                  <a:pt x="0" y="88"/>
                </a:cubicBezTo>
                <a:cubicBezTo>
                  <a:pt x="14" y="88"/>
                  <a:pt x="14" y="88"/>
                  <a:pt x="14" y="88"/>
                </a:cubicBezTo>
                <a:cubicBezTo>
                  <a:pt x="16" y="96"/>
                  <a:pt x="19" y="104"/>
                  <a:pt x="24" y="111"/>
                </a:cubicBezTo>
                <a:cubicBezTo>
                  <a:pt x="14" y="121"/>
                  <a:pt x="14" y="121"/>
                  <a:pt x="14" y="121"/>
                </a:cubicBezTo>
                <a:cubicBezTo>
                  <a:pt x="31" y="138"/>
                  <a:pt x="31" y="138"/>
                  <a:pt x="31" y="138"/>
                </a:cubicBezTo>
                <a:cubicBezTo>
                  <a:pt x="41" y="128"/>
                  <a:pt x="41" y="128"/>
                  <a:pt x="41" y="128"/>
                </a:cubicBezTo>
                <a:cubicBezTo>
                  <a:pt x="48" y="133"/>
                  <a:pt x="56" y="136"/>
                  <a:pt x="64" y="138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88" y="152"/>
                  <a:pt x="88" y="152"/>
                  <a:pt x="88" y="152"/>
                </a:cubicBezTo>
                <a:cubicBezTo>
                  <a:pt x="88" y="138"/>
                  <a:pt x="88" y="138"/>
                  <a:pt x="88" y="138"/>
                </a:cubicBezTo>
                <a:cubicBezTo>
                  <a:pt x="96" y="136"/>
                  <a:pt x="104" y="133"/>
                  <a:pt x="111" y="128"/>
                </a:cubicBezTo>
                <a:cubicBezTo>
                  <a:pt x="121" y="138"/>
                  <a:pt x="121" y="138"/>
                  <a:pt x="121" y="138"/>
                </a:cubicBezTo>
                <a:cubicBezTo>
                  <a:pt x="138" y="121"/>
                  <a:pt x="138" y="121"/>
                  <a:pt x="138" y="121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33" y="104"/>
                  <a:pt x="136" y="96"/>
                  <a:pt x="138" y="88"/>
                </a:cubicBezTo>
                <a:lnTo>
                  <a:pt x="152" y="88"/>
                </a:lnTo>
                <a:close/>
                <a:moveTo>
                  <a:pt x="76" y="115"/>
                </a:moveTo>
                <a:cubicBezTo>
                  <a:pt x="54" y="115"/>
                  <a:pt x="37" y="98"/>
                  <a:pt x="37" y="76"/>
                </a:cubicBezTo>
                <a:cubicBezTo>
                  <a:pt x="37" y="54"/>
                  <a:pt x="54" y="37"/>
                  <a:pt x="76" y="37"/>
                </a:cubicBezTo>
                <a:cubicBezTo>
                  <a:pt x="98" y="37"/>
                  <a:pt x="115" y="54"/>
                  <a:pt x="115" y="76"/>
                </a:cubicBezTo>
                <a:cubicBezTo>
                  <a:pt x="115" y="98"/>
                  <a:pt x="98" y="115"/>
                  <a:pt x="76" y="11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B060C0F2-EA90-4C06-9F7D-23D985E7B55C}"/>
              </a:ext>
            </a:extLst>
          </p:cNvPr>
          <p:cNvSpPr/>
          <p:nvPr/>
        </p:nvSpPr>
        <p:spPr>
          <a:xfrm>
            <a:off x="5040826" y="1525966"/>
            <a:ext cx="2016018" cy="267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zh-CN" b="1" dirty="0"/>
              <a:t>1.</a:t>
            </a:r>
            <a:r>
              <a:rPr lang="zh-CN" altLang="zh-CN" b="1" dirty="0"/>
              <a:t>抗疫复工复产</a:t>
            </a:r>
            <a:endParaRPr lang="zh-CN" altLang="en-US" sz="10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F99068BE-B8A8-490D-80B7-62ED404F2C46}"/>
              </a:ext>
            </a:extLst>
          </p:cNvPr>
          <p:cNvCxnSpPr>
            <a:cxnSpLocks/>
          </p:cNvCxnSpPr>
          <p:nvPr/>
        </p:nvCxnSpPr>
        <p:spPr>
          <a:xfrm flipV="1">
            <a:off x="3544699" y="3334923"/>
            <a:ext cx="798701" cy="10673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sp>
        <p:nvSpPr>
          <p:cNvPr id="51" name="矩形 50">
            <a:extLst>
              <a:ext uri="{FF2B5EF4-FFF2-40B4-BE49-F238E27FC236}">
                <a16:creationId xmlns:a16="http://schemas.microsoft.com/office/drawing/2014/main" id="{95E42F7B-A048-4EB7-B689-EEF33325C4DE}"/>
              </a:ext>
            </a:extLst>
          </p:cNvPr>
          <p:cNvSpPr/>
          <p:nvPr/>
        </p:nvSpPr>
        <p:spPr>
          <a:xfrm>
            <a:off x="1826563" y="3057924"/>
            <a:ext cx="1790520" cy="267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zh-CN" b="1" dirty="0"/>
              <a:t>2.</a:t>
            </a:r>
            <a:r>
              <a:rPr lang="zh-CN" altLang="zh-CN" b="1" dirty="0"/>
              <a:t>重点扶持产业</a:t>
            </a:r>
            <a:endParaRPr lang="zh-CN" altLang="en-US" sz="10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F11191D9-8B7C-46AC-8E51-5C586BCD376A}"/>
              </a:ext>
            </a:extLst>
          </p:cNvPr>
          <p:cNvCxnSpPr/>
          <p:nvPr/>
        </p:nvCxnSpPr>
        <p:spPr>
          <a:xfrm>
            <a:off x="4108671" y="4446876"/>
            <a:ext cx="779274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sp>
        <p:nvSpPr>
          <p:cNvPr id="53" name="矩形 52">
            <a:extLst>
              <a:ext uri="{FF2B5EF4-FFF2-40B4-BE49-F238E27FC236}">
                <a16:creationId xmlns:a16="http://schemas.microsoft.com/office/drawing/2014/main" id="{030E9C9D-4C00-44EA-9928-363C20D7E3D4}"/>
              </a:ext>
            </a:extLst>
          </p:cNvPr>
          <p:cNvSpPr/>
          <p:nvPr/>
        </p:nvSpPr>
        <p:spPr>
          <a:xfrm>
            <a:off x="2259733" y="4360125"/>
            <a:ext cx="18890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altLang="zh-CN" b="1" dirty="0"/>
              <a:t>4.</a:t>
            </a:r>
            <a:r>
              <a:rPr lang="zh-CN" altLang="zh-CN" b="1" dirty="0"/>
              <a:t>县域产业扶贫</a:t>
            </a:r>
            <a:endParaRPr lang="zh-CN" altLang="zh-CN" dirty="0"/>
          </a:p>
          <a:p>
            <a:pPr algn="just">
              <a:lnSpc>
                <a:spcPts val="1200"/>
              </a:lnSpc>
            </a:pPr>
            <a:endParaRPr lang="zh-CN" altLang="en-US" sz="10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AF8FA95E-953B-4757-BBD3-8FDB7319ABE7}"/>
              </a:ext>
            </a:extLst>
          </p:cNvPr>
          <p:cNvCxnSpPr>
            <a:cxnSpLocks/>
          </p:cNvCxnSpPr>
          <p:nvPr/>
        </p:nvCxnSpPr>
        <p:spPr>
          <a:xfrm flipH="1">
            <a:off x="7359137" y="3295418"/>
            <a:ext cx="761418" cy="1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sp>
        <p:nvSpPr>
          <p:cNvPr id="55" name="矩形 54">
            <a:extLst>
              <a:ext uri="{FF2B5EF4-FFF2-40B4-BE49-F238E27FC236}">
                <a16:creationId xmlns:a16="http://schemas.microsoft.com/office/drawing/2014/main" id="{2C8E3050-7211-4D72-BA9B-0C89F3AE4307}"/>
              </a:ext>
            </a:extLst>
          </p:cNvPr>
          <p:cNvSpPr/>
          <p:nvPr/>
        </p:nvSpPr>
        <p:spPr>
          <a:xfrm>
            <a:off x="8253905" y="3064504"/>
            <a:ext cx="1332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3.</a:t>
            </a:r>
            <a:r>
              <a:rPr lang="zh-CN" altLang="zh-CN" b="1" dirty="0"/>
              <a:t>两化融合</a:t>
            </a:r>
            <a:endParaRPr lang="zh-CN" altLang="zh-CN" dirty="0"/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F75118F5-5F75-4016-BBBE-BB268727FC77}"/>
              </a:ext>
            </a:extLst>
          </p:cNvPr>
          <p:cNvCxnSpPr/>
          <p:nvPr/>
        </p:nvCxnSpPr>
        <p:spPr>
          <a:xfrm>
            <a:off x="6814379" y="4414910"/>
            <a:ext cx="779274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/>
            <a:tailEnd type="oval"/>
          </a:ln>
          <a:effectLst/>
        </p:spPr>
      </p:cxnSp>
      <p:sp>
        <p:nvSpPr>
          <p:cNvPr id="57" name="矩形 56">
            <a:extLst>
              <a:ext uri="{FF2B5EF4-FFF2-40B4-BE49-F238E27FC236}">
                <a16:creationId xmlns:a16="http://schemas.microsoft.com/office/drawing/2014/main" id="{7EA4E31E-7BBB-4874-8C67-08EF424AF49F}"/>
              </a:ext>
            </a:extLst>
          </p:cNvPr>
          <p:cNvSpPr/>
          <p:nvPr/>
        </p:nvSpPr>
        <p:spPr>
          <a:xfrm>
            <a:off x="7640976" y="4255103"/>
            <a:ext cx="2016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5.</a:t>
            </a:r>
            <a:r>
              <a:rPr lang="zh-CN" altLang="zh-CN" b="1" dirty="0"/>
              <a:t>优秀服务机构</a:t>
            </a:r>
            <a:endParaRPr lang="zh-CN" altLang="zh-CN" dirty="0"/>
          </a:p>
        </p:txBody>
      </p:sp>
      <p:pic>
        <p:nvPicPr>
          <p:cNvPr id="82" name="图形 81">
            <a:extLst>
              <a:ext uri="{FF2B5EF4-FFF2-40B4-BE49-F238E27FC236}">
                <a16:creationId xmlns:a16="http://schemas.microsoft.com/office/drawing/2014/main" id="{99BDF086-0B72-4636-97BC-BE81B360E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4031" y="2330093"/>
            <a:ext cx="545767" cy="545767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3CA33095-BFC1-4717-A1F1-633E48AFB7A6}"/>
              </a:ext>
            </a:extLst>
          </p:cNvPr>
          <p:cNvSpPr/>
          <p:nvPr/>
        </p:nvSpPr>
        <p:spPr>
          <a:xfrm>
            <a:off x="2004208" y="3396319"/>
            <a:ext cx="1663856" cy="267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zh-CN" b="1" dirty="0"/>
              <a:t>新兴战略产业</a:t>
            </a:r>
            <a:endParaRPr lang="zh-CN" altLang="en-US" sz="10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16C1AE3-C30E-45B4-A013-311DDFAF7329}"/>
              </a:ext>
            </a:extLst>
          </p:cNvPr>
          <p:cNvSpPr/>
          <p:nvPr/>
        </p:nvSpPr>
        <p:spPr>
          <a:xfrm>
            <a:off x="8339247" y="3396319"/>
            <a:ext cx="12470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  </a:t>
            </a:r>
            <a:r>
              <a:rPr lang="zh-CN" altLang="zh-CN" b="1" dirty="0"/>
              <a:t>网络安全</a:t>
            </a:r>
            <a:endParaRPr lang="zh-CN" altLang="zh-CN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43EB04B4-7CF8-4DAB-8503-D4DBC3136623}"/>
              </a:ext>
            </a:extLst>
          </p:cNvPr>
          <p:cNvSpPr txBox="1"/>
          <p:nvPr/>
        </p:nvSpPr>
        <p:spPr>
          <a:xfrm>
            <a:off x="5564031" y="3415656"/>
            <a:ext cx="731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大黑简体" panose="02000000000000000000" pitchFamily="2" charset="-122"/>
                <a:ea typeface="方正兰亭大黑简体" panose="02000000000000000000" pitchFamily="2" charset="-122"/>
              </a:rPr>
              <a:t>小微企业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B3A781D0-8C55-43C8-810B-2FE5C253F56E}"/>
              </a:ext>
            </a:extLst>
          </p:cNvPr>
          <p:cNvSpPr txBox="1"/>
          <p:nvPr/>
        </p:nvSpPr>
        <p:spPr>
          <a:xfrm>
            <a:off x="1403175" y="571264"/>
            <a:ext cx="2359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 spc="600">
                <a:solidFill>
                  <a:prstClr val="black">
                    <a:lumMod val="65000"/>
                    <a:lumOff val="3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defRPr>
            </a:lvl1pPr>
          </a:lstStyle>
          <a:p>
            <a:r>
              <a:rPr lang="zh-CN" altLang="en-US" dirty="0"/>
              <a:t>优先支持</a:t>
            </a:r>
          </a:p>
        </p:txBody>
      </p:sp>
      <p:sp>
        <p:nvSpPr>
          <p:cNvPr id="59" name="等腰三角形 58">
            <a:extLst>
              <a:ext uri="{FF2B5EF4-FFF2-40B4-BE49-F238E27FC236}">
                <a16:creationId xmlns:a16="http://schemas.microsoft.com/office/drawing/2014/main" id="{18C9BB7D-B487-4D26-B432-0679DCBC6F65}"/>
              </a:ext>
            </a:extLst>
          </p:cNvPr>
          <p:cNvSpPr/>
          <p:nvPr/>
        </p:nvSpPr>
        <p:spPr>
          <a:xfrm rot="18035669">
            <a:off x="747512" y="322588"/>
            <a:ext cx="360040" cy="310379"/>
          </a:xfrm>
          <a:prstGeom prst="triangle">
            <a:avLst/>
          </a:prstGeom>
          <a:solidFill>
            <a:srgbClr val="88C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0" name="等腰三角形 59">
            <a:extLst>
              <a:ext uri="{FF2B5EF4-FFF2-40B4-BE49-F238E27FC236}">
                <a16:creationId xmlns:a16="http://schemas.microsoft.com/office/drawing/2014/main" id="{4FFB0BDF-2C77-4141-927A-33E29793889E}"/>
              </a:ext>
            </a:extLst>
          </p:cNvPr>
          <p:cNvSpPr/>
          <p:nvPr/>
        </p:nvSpPr>
        <p:spPr>
          <a:xfrm rot="21283757">
            <a:off x="1140864" y="668545"/>
            <a:ext cx="249983" cy="279916"/>
          </a:xfrm>
          <a:prstGeom prst="triangle">
            <a:avLst/>
          </a:prstGeom>
          <a:solidFill>
            <a:srgbClr val="FD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1" name="等腰三角形 60">
            <a:extLst>
              <a:ext uri="{FF2B5EF4-FFF2-40B4-BE49-F238E27FC236}">
                <a16:creationId xmlns:a16="http://schemas.microsoft.com/office/drawing/2014/main" id="{852663E1-8CCF-4E9F-A217-E571CE4EBA15}"/>
              </a:ext>
            </a:extLst>
          </p:cNvPr>
          <p:cNvSpPr/>
          <p:nvPr/>
        </p:nvSpPr>
        <p:spPr>
          <a:xfrm rot="15968008">
            <a:off x="775359" y="1252797"/>
            <a:ext cx="304349" cy="227352"/>
          </a:xfrm>
          <a:prstGeom prst="triangle">
            <a:avLst/>
          </a:prstGeom>
          <a:solidFill>
            <a:srgbClr val="E14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25">
            <a:extLst>
              <a:ext uri="{FF2B5EF4-FFF2-40B4-BE49-F238E27FC236}">
                <a16:creationId xmlns:a16="http://schemas.microsoft.com/office/drawing/2014/main" id="{5DCA7F2B-B389-459F-949A-F07186458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7917" y="1454810"/>
            <a:ext cx="1764508" cy="591525"/>
          </a:xfrm>
          <a:prstGeom prst="homePlate">
            <a:avLst>
              <a:gd name="adj" fmla="val 50114"/>
            </a:avLst>
          </a:prstGeom>
          <a:solidFill>
            <a:srgbClr val="E1486C"/>
          </a:solidFill>
          <a:ln w="3175">
            <a:noFill/>
            <a:bevel/>
            <a:headEnd/>
            <a:tailEnd/>
          </a:ln>
        </p:spPr>
        <p:txBody>
          <a:bodyPr lIns="62111" tIns="31055" rIns="62111" bIns="31055" anchor="ctr"/>
          <a:lstStyle/>
          <a:p>
            <a:pPr marL="0" marR="0" lvl="0" indent="0" algn="ctr" defTabSz="91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9D461823-985D-4411-89D1-C7ADD98E9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43" y="1587950"/>
            <a:ext cx="1368947" cy="309882"/>
          </a:xfrm>
          <a:prstGeom prst="rect">
            <a:avLst/>
          </a:prstGeom>
          <a:noFill/>
          <a:ln w="3175">
            <a:noFill/>
            <a:bevel/>
            <a:headEnd/>
            <a:tailEnd/>
          </a:ln>
        </p:spPr>
        <p:txBody>
          <a:bodyPr lIns="62111" tIns="31055" rIns="62111" bIns="31055" anchor="ctr"/>
          <a:lstStyle/>
          <a:p>
            <a:pPr defTabSz="914282"/>
            <a:r>
              <a:rPr lang="zh-CN" altLang="en-US" sz="1600" b="1" dirty="0">
                <a:solidFill>
                  <a:srgbClr val="F8F8F8"/>
                </a:solidFill>
                <a:latin typeface="Calibri"/>
                <a:ea typeface="微软雅黑" pitchFamily="34" charset="-122"/>
              </a:rPr>
              <a:t>微信订阅号</a:t>
            </a:r>
          </a:p>
        </p:txBody>
      </p:sp>
      <p:sp>
        <p:nvSpPr>
          <p:cNvPr id="21" name="五边形 27">
            <a:extLst>
              <a:ext uri="{FF2B5EF4-FFF2-40B4-BE49-F238E27FC236}">
                <a16:creationId xmlns:a16="http://schemas.microsoft.com/office/drawing/2014/main" id="{ACEAC9CD-7CC6-4DA7-B253-D290F51A1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840" y="2654993"/>
            <a:ext cx="1808159" cy="620543"/>
          </a:xfrm>
          <a:prstGeom prst="homePlate">
            <a:avLst>
              <a:gd name="adj" fmla="val 50114"/>
            </a:avLst>
          </a:prstGeom>
          <a:solidFill>
            <a:srgbClr val="88C807"/>
          </a:solidFill>
          <a:ln w="3175">
            <a:noFill/>
            <a:bevel/>
            <a:headEnd/>
            <a:tailEnd/>
          </a:ln>
        </p:spPr>
        <p:txBody>
          <a:bodyPr lIns="62111" tIns="31055" rIns="62111" bIns="31055" anchor="ctr"/>
          <a:lstStyle/>
          <a:p>
            <a:pPr marL="0" marR="0" lvl="0" indent="0" algn="ctr" defTabSz="91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829E9D5B-84C1-492B-B40B-578ACA927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3" y="2807944"/>
            <a:ext cx="1775222" cy="314640"/>
          </a:xfrm>
          <a:prstGeom prst="rect">
            <a:avLst/>
          </a:prstGeom>
          <a:noFill/>
          <a:ln w="3175">
            <a:noFill/>
            <a:bevel/>
            <a:headEnd/>
            <a:tailEnd/>
          </a:ln>
        </p:spPr>
        <p:txBody>
          <a:bodyPr lIns="62111" tIns="31055" rIns="62111" bIns="31055" anchor="ctr"/>
          <a:lstStyle>
            <a:defPPr>
              <a:defRPr lang="zh-CN"/>
            </a:defPPr>
            <a:lvl1pPr defTabSz="914282">
              <a:defRPr sz="1400" b="1">
                <a:solidFill>
                  <a:srgbClr val="F8F8F8"/>
                </a:solidFill>
                <a:latin typeface="Calibri"/>
                <a:ea typeface="微软雅黑" pitchFamily="34" charset="-122"/>
              </a:defRPr>
            </a:lvl1pPr>
          </a:lstStyle>
          <a:p>
            <a:r>
              <a:rPr lang="zh-CN" altLang="en-US" sz="1600" dirty="0"/>
              <a:t>”柳创汇“云平台</a:t>
            </a:r>
          </a:p>
        </p:txBody>
      </p:sp>
      <p:sp>
        <p:nvSpPr>
          <p:cNvPr id="23" name="五边形 29">
            <a:extLst>
              <a:ext uri="{FF2B5EF4-FFF2-40B4-BE49-F238E27FC236}">
                <a16:creationId xmlns:a16="http://schemas.microsoft.com/office/drawing/2014/main" id="{8B149816-EE07-4A9C-9DCA-526C1F5C3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840" y="3884193"/>
            <a:ext cx="1808159" cy="620543"/>
          </a:xfrm>
          <a:prstGeom prst="homePlate">
            <a:avLst>
              <a:gd name="adj" fmla="val 49909"/>
            </a:avLst>
          </a:prstGeom>
          <a:solidFill>
            <a:srgbClr val="FFC000"/>
          </a:solidFill>
          <a:ln w="3175">
            <a:noFill/>
            <a:bevel/>
            <a:headEnd/>
            <a:tailEnd/>
          </a:ln>
        </p:spPr>
        <p:txBody>
          <a:bodyPr lIns="62111" tIns="31055" rIns="62111" bIns="31055" anchor="ctr"/>
          <a:lstStyle/>
          <a:p>
            <a:pPr marL="0" marR="0" lvl="0" indent="0" algn="ctr" defTabSz="91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24" name="TextBox 22">
            <a:extLst>
              <a:ext uri="{FF2B5EF4-FFF2-40B4-BE49-F238E27FC236}">
                <a16:creationId xmlns:a16="http://schemas.microsoft.com/office/drawing/2014/main" id="{622BA78E-70A6-4FA0-B912-168103A44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3655" y="4056326"/>
            <a:ext cx="1251277" cy="280350"/>
          </a:xfrm>
          <a:prstGeom prst="rect">
            <a:avLst/>
          </a:prstGeom>
          <a:noFill/>
          <a:ln w="3175">
            <a:noFill/>
            <a:bevel/>
            <a:headEnd/>
            <a:tailEnd/>
          </a:ln>
        </p:spPr>
        <p:txBody>
          <a:bodyPr lIns="62111" tIns="31055" rIns="62111" bIns="31055" anchor="ctr"/>
          <a:lstStyle>
            <a:defPPr>
              <a:defRPr lang="zh-CN"/>
            </a:defPPr>
            <a:lvl1pPr defTabSz="914282">
              <a:defRPr sz="1400" b="1">
                <a:solidFill>
                  <a:srgbClr val="F8F8F8"/>
                </a:solidFill>
                <a:latin typeface="Calibri"/>
                <a:ea typeface="微软雅黑" pitchFamily="34" charset="-122"/>
              </a:defRPr>
            </a:lvl1pPr>
          </a:lstStyle>
          <a:p>
            <a:r>
              <a:rPr lang="zh-CN" altLang="en-US" sz="1600" dirty="0"/>
              <a:t>服务券申领管理平台</a:t>
            </a:r>
          </a:p>
        </p:txBody>
      </p:sp>
      <p:sp>
        <p:nvSpPr>
          <p:cNvPr id="25" name="任意多边形 31">
            <a:extLst>
              <a:ext uri="{FF2B5EF4-FFF2-40B4-BE49-F238E27FC236}">
                <a16:creationId xmlns:a16="http://schemas.microsoft.com/office/drawing/2014/main" id="{8B37F754-E788-4D25-B168-51B1222B0D1F}"/>
              </a:ext>
            </a:extLst>
          </p:cNvPr>
          <p:cNvSpPr/>
          <p:nvPr/>
        </p:nvSpPr>
        <p:spPr bwMode="auto">
          <a:xfrm>
            <a:off x="3411937" y="1742891"/>
            <a:ext cx="855662" cy="1204913"/>
          </a:xfrm>
          <a:custGeom>
            <a:avLst/>
            <a:gdLst>
              <a:gd name="connsiteX0" fmla="*/ 0 w 1092530"/>
              <a:gd name="connsiteY0" fmla="*/ 1068780 h 1068780"/>
              <a:gd name="connsiteX1" fmla="*/ 1092530 w 1092530"/>
              <a:gd name="connsiteY1" fmla="*/ 0 h 10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530" h="1068780">
                <a:moveTo>
                  <a:pt x="0" y="1068780"/>
                </a:moveTo>
                <a:lnTo>
                  <a:pt x="1092530" y="0"/>
                </a:lnTo>
              </a:path>
            </a:pathLst>
          </a:custGeom>
          <a:noFill/>
          <a:ln w="9525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headEnd type="oval"/>
            <a:tailEnd type="oval"/>
          </a:ln>
          <a:effectLst/>
        </p:spPr>
        <p:txBody>
          <a:bodyPr lIns="62111" tIns="31055" rIns="62111" bIns="31055" anchor="ctr"/>
          <a:lstStyle/>
          <a:p>
            <a:pPr marL="0" marR="0" lvl="0" indent="0" algn="ctr" defTabSz="914282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Tx/>
              <a:buNone/>
              <a:tabLst/>
              <a:defRPr/>
            </a:pPr>
            <a:endParaRPr kumimoji="0" lang="zh-CN" altLang="en-US" sz="1100" b="1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任意多边形 32">
            <a:extLst>
              <a:ext uri="{FF2B5EF4-FFF2-40B4-BE49-F238E27FC236}">
                <a16:creationId xmlns:a16="http://schemas.microsoft.com/office/drawing/2014/main" id="{0C206C53-24B1-416C-963B-9CE0DC75A1B4}"/>
              </a:ext>
            </a:extLst>
          </p:cNvPr>
          <p:cNvSpPr/>
          <p:nvPr/>
        </p:nvSpPr>
        <p:spPr bwMode="auto">
          <a:xfrm flipV="1">
            <a:off x="3411937" y="2965265"/>
            <a:ext cx="855662" cy="1227138"/>
          </a:xfrm>
          <a:custGeom>
            <a:avLst/>
            <a:gdLst>
              <a:gd name="connsiteX0" fmla="*/ 0 w 1092530"/>
              <a:gd name="connsiteY0" fmla="*/ 1068780 h 1068780"/>
              <a:gd name="connsiteX1" fmla="*/ 1092530 w 1092530"/>
              <a:gd name="connsiteY1" fmla="*/ 0 h 10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530" h="1068780">
                <a:moveTo>
                  <a:pt x="0" y="1068780"/>
                </a:moveTo>
                <a:lnTo>
                  <a:pt x="1092530" y="0"/>
                </a:lnTo>
              </a:path>
            </a:pathLst>
          </a:custGeom>
          <a:noFill/>
          <a:ln w="9525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headEnd type="oval"/>
            <a:tailEnd type="oval"/>
          </a:ln>
          <a:effectLst/>
        </p:spPr>
        <p:txBody>
          <a:bodyPr lIns="62111" tIns="31055" rIns="62111" bIns="31055" anchor="ctr"/>
          <a:lstStyle/>
          <a:p>
            <a:pPr marL="0" marR="0" lvl="0" indent="0" algn="ctr" defTabSz="914282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Tx/>
              <a:buNone/>
              <a:tabLst/>
              <a:defRPr/>
            </a:pPr>
            <a:endParaRPr kumimoji="0" lang="zh-CN" altLang="en-US" sz="1100" b="1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67CC6A93-D6D6-4DFF-8A20-9A9801E90643}"/>
              </a:ext>
            </a:extLst>
          </p:cNvPr>
          <p:cNvCxnSpPr/>
          <p:nvPr/>
        </p:nvCxnSpPr>
        <p:spPr bwMode="auto">
          <a:xfrm>
            <a:off x="3411937" y="2965265"/>
            <a:ext cx="855662" cy="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headEnd type="oval"/>
            <a:tailEnd type="oval"/>
          </a:ln>
          <a:effectLst/>
        </p:spPr>
      </p:cxnSp>
      <p:sp>
        <p:nvSpPr>
          <p:cNvPr id="28" name="椭圆 27">
            <a:extLst>
              <a:ext uri="{FF2B5EF4-FFF2-40B4-BE49-F238E27FC236}">
                <a16:creationId xmlns:a16="http://schemas.microsoft.com/office/drawing/2014/main" id="{DC9FAA98-A745-4EAA-9781-BF11EBEDE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678" y="2170401"/>
            <a:ext cx="1637107" cy="1637107"/>
          </a:xfrm>
          <a:prstGeom prst="ellipse">
            <a:avLst/>
          </a:prstGeom>
          <a:solidFill>
            <a:srgbClr val="60B5CC"/>
          </a:solidFill>
          <a:ln w="3175">
            <a:noFill/>
            <a:bevel/>
            <a:headEnd/>
            <a:tailEnd/>
          </a:ln>
        </p:spPr>
        <p:txBody>
          <a:bodyPr lIns="62111" tIns="31055" rIns="62111" bIns="31055" anchor="ctr"/>
          <a:lstStyle/>
          <a:p>
            <a:pPr marL="0" marR="0" lvl="0" indent="0" algn="ctr" defTabSz="914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kern="0" dirty="0">
                <a:solidFill>
                  <a:srgbClr val="F8F8F8"/>
                </a:solidFill>
                <a:latin typeface="Calibri"/>
                <a:ea typeface="微软雅黑" pitchFamily="34" charset="-122"/>
              </a:rPr>
              <a:t>关注平台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alibri"/>
              <a:ea typeface="微软雅黑" pitchFamily="34" charset="-122"/>
            </a:endParaRPr>
          </a:p>
        </p:txBody>
      </p:sp>
      <p:sp>
        <p:nvSpPr>
          <p:cNvPr id="29" name="圆角矩形 41">
            <a:extLst>
              <a:ext uri="{FF2B5EF4-FFF2-40B4-BE49-F238E27FC236}">
                <a16:creationId xmlns:a16="http://schemas.microsoft.com/office/drawing/2014/main" id="{EBC718AC-7A70-43B2-BDF8-DB5FD89A2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7517" y="2519652"/>
            <a:ext cx="3049588" cy="876300"/>
          </a:xfrm>
          <a:prstGeom prst="roundRect">
            <a:avLst>
              <a:gd name="adj" fmla="val 9991"/>
            </a:avLst>
          </a:prstGeom>
          <a:solidFill>
            <a:srgbClr val="F2F2F2"/>
          </a:solidFill>
          <a:ln w="3175">
            <a:solidFill>
              <a:srgbClr val="7F7F7F"/>
            </a:solidFill>
            <a:bevel/>
            <a:headEnd/>
            <a:tailEnd/>
          </a:ln>
        </p:spPr>
        <p:txBody>
          <a:bodyPr lIns="62111" tIns="31055" rIns="62111" bIns="31055" anchor="ctr"/>
          <a:lstStyle/>
          <a:p>
            <a:pPr marL="914282" lvl="2" defTabSz="914282"/>
            <a:endParaRPr lang="zh-CN" altLang="en-US" sz="1000" dirty="0">
              <a:solidFill>
                <a:srgbClr val="434343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0" name="圆角矩形 42">
            <a:extLst>
              <a:ext uri="{FF2B5EF4-FFF2-40B4-BE49-F238E27FC236}">
                <a16:creationId xmlns:a16="http://schemas.microsoft.com/office/drawing/2014/main" id="{958996BB-83F7-4518-BE1F-06BE5B0E2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7517" y="3746790"/>
            <a:ext cx="3049588" cy="876300"/>
          </a:xfrm>
          <a:prstGeom prst="roundRect">
            <a:avLst>
              <a:gd name="adj" fmla="val 9991"/>
            </a:avLst>
          </a:prstGeom>
          <a:solidFill>
            <a:srgbClr val="F2F2F2"/>
          </a:solidFill>
          <a:ln w="3175">
            <a:solidFill>
              <a:srgbClr val="7F7F7F"/>
            </a:solidFill>
            <a:bevel/>
            <a:headEnd/>
            <a:tailEnd/>
          </a:ln>
        </p:spPr>
        <p:txBody>
          <a:bodyPr lIns="62111" tIns="31055" rIns="62111" bIns="31055" anchor="ctr"/>
          <a:lstStyle/>
          <a:p>
            <a:pPr marL="914282" lvl="2" defTabSz="914282"/>
            <a:endParaRPr lang="zh-CN" altLang="en-US" sz="1000" dirty="0">
              <a:solidFill>
                <a:srgbClr val="434343"/>
              </a:solidFill>
              <a:latin typeface="Arial" pitchFamily="34" charset="0"/>
              <a:ea typeface="宋体" panose="02010600030101010101" pitchFamily="2" charset="-122"/>
            </a:endParaRPr>
          </a:p>
        </p:txBody>
      </p:sp>
      <p:sp>
        <p:nvSpPr>
          <p:cNvPr id="31" name="圆角矩形 43">
            <a:extLst>
              <a:ext uri="{FF2B5EF4-FFF2-40B4-BE49-F238E27FC236}">
                <a16:creationId xmlns:a16="http://schemas.microsoft.com/office/drawing/2014/main" id="{ACFEC18D-695D-4759-A13E-6D47ED008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98" y="1295689"/>
            <a:ext cx="3886201" cy="874712"/>
          </a:xfrm>
          <a:prstGeom prst="roundRect">
            <a:avLst>
              <a:gd name="adj" fmla="val 9991"/>
            </a:avLst>
          </a:prstGeom>
          <a:solidFill>
            <a:srgbClr val="F2F2F2"/>
          </a:solidFill>
          <a:ln w="3175">
            <a:solidFill>
              <a:srgbClr val="7F7F7F"/>
            </a:solidFill>
            <a:bevel/>
            <a:headEnd/>
            <a:tailEnd/>
          </a:ln>
        </p:spPr>
        <p:txBody>
          <a:bodyPr lIns="62111" tIns="31055" rIns="62111" bIns="31055" anchor="ctr"/>
          <a:lstStyle/>
          <a:p>
            <a:pPr marL="914282" lvl="2" defTabSz="914282"/>
            <a:endParaRPr lang="zh-CN" altLang="en-US" sz="1000" dirty="0">
              <a:solidFill>
                <a:srgbClr val="434343"/>
              </a:solidFill>
              <a:latin typeface="Arial" pitchFamily="34" charset="0"/>
              <a:ea typeface="宋体" panose="02010600030101010101" pitchFamily="2" charset="-122"/>
            </a:endParaRPr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4A62556D-F4F8-4766-AA53-0AC0D25B6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3573" y="3893718"/>
            <a:ext cx="3049588" cy="471487"/>
          </a:xfrm>
          <a:prstGeom prst="rect">
            <a:avLst/>
          </a:prstGeom>
          <a:noFill/>
          <a:ln w="3175">
            <a:noFill/>
            <a:bevel/>
            <a:headEnd/>
            <a:tailEnd/>
          </a:ln>
        </p:spPr>
        <p:txBody>
          <a:bodyPr lIns="62111" tIns="31055" rIns="62111" bIns="31055" anchor="ctr"/>
          <a:lstStyle>
            <a:defPPr>
              <a:defRPr lang="zh-CN"/>
            </a:defPPr>
            <a:lvl1pPr defTabSz="914282">
              <a:lnSpc>
                <a:spcPct val="150000"/>
              </a:lnSpc>
              <a:defRPr sz="1600">
                <a:solidFill>
                  <a:prstClr val="white">
                    <a:lumMod val="50000"/>
                  </a:prstClr>
                </a:solidFill>
                <a:latin typeface="Calibri"/>
                <a:ea typeface="微软雅黑" pitchFamily="34" charset="-122"/>
              </a:defRPr>
            </a:lvl1pPr>
          </a:lstStyle>
          <a:p>
            <a:r>
              <a:rPr lang="zh-CN" altLang="en-US" sz="1800" dirty="0">
                <a:latin typeface="微软雅黑" panose="020B0503020204020204" pitchFamily="34" charset="-122"/>
              </a:rPr>
              <a:t>网址：</a:t>
            </a:r>
            <a:r>
              <a:rPr lang="en-US" altLang="zh-CN" sz="1800" dirty="0">
                <a:latin typeface="微软雅黑" panose="020B0503020204020204" pitchFamily="34" charset="-122"/>
              </a:rPr>
              <a:t>fwq.smelz.cn</a:t>
            </a:r>
            <a:endParaRPr lang="zh-CN" altLang="en-US" sz="1800" dirty="0">
              <a:latin typeface="微软雅黑" panose="020B0503020204020204" pitchFamily="34" charset="-12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D063C2-0964-4BA2-9A7F-094DDDE93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493" y="2673640"/>
            <a:ext cx="2657475" cy="471487"/>
          </a:xfrm>
          <a:prstGeom prst="rect">
            <a:avLst/>
          </a:prstGeom>
          <a:noFill/>
          <a:ln w="3175">
            <a:noFill/>
            <a:bevel/>
            <a:headEnd/>
            <a:tailEnd/>
          </a:ln>
        </p:spPr>
        <p:txBody>
          <a:bodyPr lIns="62111" tIns="31055" rIns="62111" bIns="31055" anchor="ctr"/>
          <a:lstStyle>
            <a:defPPr>
              <a:defRPr lang="zh-CN"/>
            </a:defPPr>
            <a:lvl1pPr defTabSz="914282">
              <a:lnSpc>
                <a:spcPct val="150000"/>
              </a:lnSpc>
              <a:defRPr sz="1600">
                <a:solidFill>
                  <a:prstClr val="white">
                    <a:lumMod val="50000"/>
                  </a:prstClr>
                </a:solidFill>
                <a:latin typeface="Calibri"/>
                <a:ea typeface="微软雅黑" pitchFamily="34" charset="-122"/>
              </a:defRPr>
            </a:lvl1pPr>
          </a:lstStyle>
          <a:p>
            <a:r>
              <a:rPr lang="zh-CN" altLang="en-US" sz="1800" dirty="0">
                <a:latin typeface="微软雅黑" panose="020B0503020204020204" pitchFamily="34" charset="-122"/>
              </a:rPr>
              <a:t>网址：</a:t>
            </a:r>
            <a:r>
              <a:rPr lang="en-US" altLang="zh-CN" sz="1800" dirty="0">
                <a:latin typeface="微软雅黑" panose="020B0503020204020204" pitchFamily="34" charset="-122"/>
              </a:rPr>
              <a:t>www.smelz.cn</a:t>
            </a:r>
            <a:endParaRPr lang="zh-CN" altLang="en-US" sz="1800" dirty="0">
              <a:latin typeface="微软雅黑" panose="020B0503020204020204" pitchFamily="34" charset="-122"/>
            </a:endParaRPr>
          </a:p>
        </p:txBody>
      </p:sp>
      <p:sp>
        <p:nvSpPr>
          <p:cNvPr id="34" name="TextBox 32">
            <a:extLst>
              <a:ext uri="{FF2B5EF4-FFF2-40B4-BE49-F238E27FC236}">
                <a16:creationId xmlns:a16="http://schemas.microsoft.com/office/drawing/2014/main" id="{D2F600B0-930E-449B-A446-FEB123761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1342" y="1454810"/>
            <a:ext cx="3516706" cy="471488"/>
          </a:xfrm>
          <a:prstGeom prst="rect">
            <a:avLst/>
          </a:prstGeom>
          <a:noFill/>
          <a:ln w="3175">
            <a:noFill/>
            <a:bevel/>
            <a:headEnd/>
            <a:tailEnd/>
          </a:ln>
        </p:spPr>
        <p:txBody>
          <a:bodyPr lIns="62111" tIns="31055" rIns="62111" bIns="31055" anchor="ctr"/>
          <a:lstStyle/>
          <a:p>
            <a:pPr defTabSz="914282">
              <a:lnSpc>
                <a:spcPct val="150000"/>
              </a:lnSpc>
            </a:pPr>
            <a:r>
              <a:rPr lang="zh-CN" altLang="en-US" dirty="0">
                <a:solidFill>
                  <a:prstClr val="white">
                    <a:lumMod val="50000"/>
                  </a:prstClr>
                </a:solidFill>
                <a:latin typeface="Calibri"/>
                <a:ea typeface="微软雅黑" pitchFamily="34" charset="-122"/>
              </a:rPr>
              <a:t>微信搜索：柳州市中小企业服务中心，关注公众号</a:t>
            </a:r>
          </a:p>
        </p:txBody>
      </p:sp>
    </p:spTree>
    <p:extLst>
      <p:ext uri="{BB962C8B-B14F-4D97-AF65-F5344CB8AC3E}">
        <p14:creationId xmlns:p14="http://schemas.microsoft.com/office/powerpoint/2010/main" val="287948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1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6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9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椭圆 32">
            <a:extLst>
              <a:ext uri="{FF2B5EF4-FFF2-40B4-BE49-F238E27FC236}">
                <a16:creationId xmlns:a16="http://schemas.microsoft.com/office/drawing/2014/main" id="{7AFDBAE7-1C0C-4929-9641-FDA86E99F4E4}"/>
              </a:ext>
            </a:extLst>
          </p:cNvPr>
          <p:cNvSpPr/>
          <p:nvPr/>
        </p:nvSpPr>
        <p:spPr>
          <a:xfrm>
            <a:off x="3558193" y="4278193"/>
            <a:ext cx="553836" cy="553836"/>
          </a:xfrm>
          <a:prstGeom prst="ellipse">
            <a:avLst/>
          </a:prstGeom>
          <a:solidFill>
            <a:srgbClr val="E4B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BF5273C7-A55A-4CCD-B244-9FF1B85AAAB8}"/>
              </a:ext>
            </a:extLst>
          </p:cNvPr>
          <p:cNvSpPr/>
          <p:nvPr/>
        </p:nvSpPr>
        <p:spPr>
          <a:xfrm>
            <a:off x="3558193" y="3556327"/>
            <a:ext cx="553836" cy="553836"/>
          </a:xfrm>
          <a:prstGeom prst="ellipse">
            <a:avLst/>
          </a:prstGeom>
          <a:solidFill>
            <a:srgbClr val="4EC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966A10BF-80C8-4359-A3C5-E7EDDA100890}"/>
              </a:ext>
            </a:extLst>
          </p:cNvPr>
          <p:cNvSpPr/>
          <p:nvPr/>
        </p:nvSpPr>
        <p:spPr>
          <a:xfrm>
            <a:off x="3558193" y="2833850"/>
            <a:ext cx="553836" cy="553836"/>
          </a:xfrm>
          <a:prstGeom prst="ellipse">
            <a:avLst/>
          </a:prstGeom>
          <a:solidFill>
            <a:srgbClr val="A3C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AC37C99F-4061-4A96-82BE-B8315BDB7D6B}"/>
              </a:ext>
            </a:extLst>
          </p:cNvPr>
          <p:cNvSpPr/>
          <p:nvPr/>
        </p:nvSpPr>
        <p:spPr>
          <a:xfrm>
            <a:off x="3558193" y="2157600"/>
            <a:ext cx="553836" cy="553836"/>
          </a:xfrm>
          <a:prstGeom prst="ellipse">
            <a:avLst/>
          </a:prstGeom>
          <a:solidFill>
            <a:srgbClr val="FD5E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653883E6-5A33-41EF-9243-D2ACF0D38B05}"/>
              </a:ext>
            </a:extLst>
          </p:cNvPr>
          <p:cNvSpPr txBox="1"/>
          <p:nvPr/>
        </p:nvSpPr>
        <p:spPr>
          <a:xfrm>
            <a:off x="7943755" y="810272"/>
            <a:ext cx="1490862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just" fontAlgn="auto">
              <a:spcBef>
                <a:spcPts val="0"/>
              </a:spcBef>
              <a:spcAft>
                <a:spcPts val="0"/>
              </a:spcAft>
              <a:defRPr sz="2400" b="0">
                <a:solidFill>
                  <a:schemeClr val="tx2">
                    <a:alpha val="91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方正豪体简体" panose="03000509000000000000" pitchFamily="65" charset="-122"/>
              </a:defRPr>
            </a:lvl1pPr>
          </a:lstStyle>
          <a:p>
            <a:r>
              <a:rPr lang="en-US" altLang="zh-CN" dirty="0">
                <a:solidFill>
                  <a:prstClr val="black">
                    <a:lumMod val="65000"/>
                    <a:lumOff val="35000"/>
                    <a:alpha val="40000"/>
                  </a:prstClr>
                </a:solidFill>
              </a:rPr>
              <a:t>CONTENTS</a:t>
            </a:r>
          </a:p>
          <a:p>
            <a:endParaRPr lang="en-US" altLang="zh-CN" dirty="0">
              <a:solidFill>
                <a:prstClr val="black">
                  <a:lumMod val="65000"/>
                  <a:lumOff val="35000"/>
                  <a:alpha val="40000"/>
                </a:prstClr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FC859BB-41C3-4449-9802-5219485DF0C4}"/>
              </a:ext>
            </a:extLst>
          </p:cNvPr>
          <p:cNvSpPr/>
          <p:nvPr/>
        </p:nvSpPr>
        <p:spPr>
          <a:xfrm>
            <a:off x="9405223" y="564050"/>
            <a:ext cx="1584177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4000" b="1" dirty="0">
                <a:solidFill>
                  <a:prstClr val="black">
                    <a:lumMod val="65000"/>
                    <a:lumOff val="3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en-US" altLang="zh-CN" sz="4000" b="1" dirty="0">
              <a:solidFill>
                <a:prstClr val="black">
                  <a:lumMod val="65000"/>
                  <a:lumOff val="35000"/>
                  <a:alpha val="91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2707826-0110-47BE-84A3-6A5F9EA961C9}"/>
              </a:ext>
            </a:extLst>
          </p:cNvPr>
          <p:cNvCxnSpPr>
            <a:cxnSpLocks/>
          </p:cNvCxnSpPr>
          <p:nvPr/>
        </p:nvCxnSpPr>
        <p:spPr>
          <a:xfrm flipH="1">
            <a:off x="2061796" y="1353216"/>
            <a:ext cx="911420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Administrator\Desktop\矢量httpwww.3lian.comvector（三联www.3lian.com） (2) [转换]-01.png">
            <a:extLst>
              <a:ext uri="{FF2B5EF4-FFF2-40B4-BE49-F238E27FC236}">
                <a16:creationId xmlns:a16="http://schemas.microsoft.com/office/drawing/2014/main" id="{B3272E60-33DE-43A3-952E-A50AC24A3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44" y="790602"/>
            <a:ext cx="1534219" cy="95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等腰三角形 81">
            <a:extLst>
              <a:ext uri="{FF2B5EF4-FFF2-40B4-BE49-F238E27FC236}">
                <a16:creationId xmlns:a16="http://schemas.microsoft.com/office/drawing/2014/main" id="{28FC305F-C53C-47AE-9E35-8D1492F827AD}"/>
              </a:ext>
            </a:extLst>
          </p:cNvPr>
          <p:cNvSpPr/>
          <p:nvPr/>
        </p:nvSpPr>
        <p:spPr>
          <a:xfrm rot="18035669">
            <a:off x="10584172" y="261307"/>
            <a:ext cx="360040" cy="310379"/>
          </a:xfrm>
          <a:prstGeom prst="triangle">
            <a:avLst/>
          </a:prstGeom>
          <a:solidFill>
            <a:srgbClr val="88C807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3" name="等腰三角形 82">
            <a:extLst>
              <a:ext uri="{FF2B5EF4-FFF2-40B4-BE49-F238E27FC236}">
                <a16:creationId xmlns:a16="http://schemas.microsoft.com/office/drawing/2014/main" id="{CA74F05C-034E-45FA-9A67-273A77713D4A}"/>
              </a:ext>
            </a:extLst>
          </p:cNvPr>
          <p:cNvSpPr/>
          <p:nvPr/>
        </p:nvSpPr>
        <p:spPr>
          <a:xfrm rot="21283757">
            <a:off x="11018636" y="567706"/>
            <a:ext cx="191945" cy="165470"/>
          </a:xfrm>
          <a:prstGeom prst="triangle">
            <a:avLst/>
          </a:prstGeom>
          <a:solidFill>
            <a:srgbClr val="FD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4" name="等腰三角形 83">
            <a:extLst>
              <a:ext uri="{FF2B5EF4-FFF2-40B4-BE49-F238E27FC236}">
                <a16:creationId xmlns:a16="http://schemas.microsoft.com/office/drawing/2014/main" id="{6CD17234-DCC9-4A43-BC39-13825BC9CE1E}"/>
              </a:ext>
            </a:extLst>
          </p:cNvPr>
          <p:cNvSpPr/>
          <p:nvPr/>
        </p:nvSpPr>
        <p:spPr>
          <a:xfrm rot="15968008">
            <a:off x="11119692" y="974946"/>
            <a:ext cx="304349" cy="227352"/>
          </a:xfrm>
          <a:prstGeom prst="triangle">
            <a:avLst/>
          </a:prstGeom>
          <a:solidFill>
            <a:srgbClr val="E14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498E571F-EFF1-49A8-A0F0-4F84803207E0}"/>
              </a:ext>
            </a:extLst>
          </p:cNvPr>
          <p:cNvGrpSpPr/>
          <p:nvPr/>
        </p:nvGrpSpPr>
        <p:grpSpPr>
          <a:xfrm>
            <a:off x="7310572" y="2055991"/>
            <a:ext cx="2796076" cy="2835506"/>
            <a:chOff x="1331640" y="1707654"/>
            <a:chExt cx="2796076" cy="2835506"/>
          </a:xfrm>
        </p:grpSpPr>
        <p:sp>
          <p:nvSpPr>
            <p:cNvPr id="100" name="等腰三角形 5">
              <a:extLst>
                <a:ext uri="{FF2B5EF4-FFF2-40B4-BE49-F238E27FC236}">
                  <a16:creationId xmlns:a16="http://schemas.microsoft.com/office/drawing/2014/main" id="{7E4C593A-3F3E-4F1F-BC6E-A4937D9116A6}"/>
                </a:ext>
              </a:extLst>
            </p:cNvPr>
            <p:cNvSpPr/>
            <p:nvPr/>
          </p:nvSpPr>
          <p:spPr>
            <a:xfrm>
              <a:off x="1608861" y="1707654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" fmla="*/ 0 w 2405548"/>
                <a:gd name="connsiteY0" fmla="*/ 553019 h 553019"/>
                <a:gd name="connsiteX1" fmla="*/ 1937496 w 2405548"/>
                <a:gd name="connsiteY1" fmla="*/ 0 h 553019"/>
                <a:gd name="connsiteX2" fmla="*/ 2405548 w 2405548"/>
                <a:gd name="connsiteY2" fmla="*/ 432048 h 553019"/>
                <a:gd name="connsiteX3" fmla="*/ 0 w 2405548"/>
                <a:gd name="connsiteY3" fmla="*/ 553019 h 553019"/>
                <a:gd name="connsiteX0" fmla="*/ 0 w 2405548"/>
                <a:gd name="connsiteY0" fmla="*/ 1186339 h 1186339"/>
                <a:gd name="connsiteX1" fmla="*/ 1247249 w 2405548"/>
                <a:gd name="connsiteY1" fmla="*/ 0 h 1186339"/>
                <a:gd name="connsiteX2" fmla="*/ 2405548 w 2405548"/>
                <a:gd name="connsiteY2" fmla="*/ 1065368 h 1186339"/>
                <a:gd name="connsiteX3" fmla="*/ 0 w 2405548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rgbClr val="E6325C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1" name="等腰三角形 5">
              <a:extLst>
                <a:ext uri="{FF2B5EF4-FFF2-40B4-BE49-F238E27FC236}">
                  <a16:creationId xmlns:a16="http://schemas.microsoft.com/office/drawing/2014/main" id="{7E8D15D3-782F-4BE0-9266-73CDDD307524}"/>
                </a:ext>
              </a:extLst>
            </p:cNvPr>
            <p:cNvSpPr/>
            <p:nvPr/>
          </p:nvSpPr>
          <p:spPr>
            <a:xfrm>
              <a:off x="1619672" y="2445005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" fmla="*/ 0 w 2405548"/>
                <a:gd name="connsiteY0" fmla="*/ 553019 h 553019"/>
                <a:gd name="connsiteX1" fmla="*/ 1937496 w 2405548"/>
                <a:gd name="connsiteY1" fmla="*/ 0 h 553019"/>
                <a:gd name="connsiteX2" fmla="*/ 2405548 w 2405548"/>
                <a:gd name="connsiteY2" fmla="*/ 432048 h 553019"/>
                <a:gd name="connsiteX3" fmla="*/ 0 w 2405548"/>
                <a:gd name="connsiteY3" fmla="*/ 553019 h 553019"/>
                <a:gd name="connsiteX0" fmla="*/ 0 w 2405548"/>
                <a:gd name="connsiteY0" fmla="*/ 1186339 h 1186339"/>
                <a:gd name="connsiteX1" fmla="*/ 1247249 w 2405548"/>
                <a:gd name="connsiteY1" fmla="*/ 0 h 1186339"/>
                <a:gd name="connsiteX2" fmla="*/ 2405548 w 2405548"/>
                <a:gd name="connsiteY2" fmla="*/ 1065368 h 1186339"/>
                <a:gd name="connsiteX3" fmla="*/ 0 w 2405548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0133"/>
                <a:gd name="connsiteY0" fmla="*/ 652643 h 652643"/>
                <a:gd name="connsiteX1" fmla="*/ 1240133 w 1240133"/>
                <a:gd name="connsiteY1" fmla="*/ 0 h 652643"/>
                <a:gd name="connsiteX2" fmla="*/ 1224300 w 1240133"/>
                <a:gd name="connsiteY2" fmla="*/ 638411 h 652643"/>
                <a:gd name="connsiteX3" fmla="*/ 0 w 1240133"/>
                <a:gd name="connsiteY3" fmla="*/ 652643 h 652643"/>
                <a:gd name="connsiteX0" fmla="*/ 0 w 1233017"/>
                <a:gd name="connsiteY0" fmla="*/ 629932 h 629932"/>
                <a:gd name="connsiteX1" fmla="*/ 1233017 w 1233017"/>
                <a:gd name="connsiteY1" fmla="*/ 9311 h 629932"/>
                <a:gd name="connsiteX2" fmla="*/ 1224300 w 1233017"/>
                <a:gd name="connsiteY2" fmla="*/ 615700 h 629932"/>
                <a:gd name="connsiteX3" fmla="*/ 0 w 1233017"/>
                <a:gd name="connsiteY3" fmla="*/ 629932 h 629932"/>
                <a:gd name="connsiteX0" fmla="*/ 0 w 1233017"/>
                <a:gd name="connsiteY0" fmla="*/ 629932 h 644164"/>
                <a:gd name="connsiteX1" fmla="*/ 1233017 w 1233017"/>
                <a:gd name="connsiteY1" fmla="*/ 9311 h 644164"/>
                <a:gd name="connsiteX2" fmla="*/ 1224300 w 1233017"/>
                <a:gd name="connsiteY2" fmla="*/ 644164 h 644164"/>
                <a:gd name="connsiteX3" fmla="*/ 0 w 1233017"/>
                <a:gd name="connsiteY3" fmla="*/ 629932 h 644164"/>
                <a:gd name="connsiteX0" fmla="*/ 0 w 1233017"/>
                <a:gd name="connsiteY0" fmla="*/ 629932 h 644164"/>
                <a:gd name="connsiteX1" fmla="*/ 1233017 w 1233017"/>
                <a:gd name="connsiteY1" fmla="*/ 9311 h 644164"/>
                <a:gd name="connsiteX2" fmla="*/ 1224300 w 1233017"/>
                <a:gd name="connsiteY2" fmla="*/ 644164 h 644164"/>
                <a:gd name="connsiteX3" fmla="*/ 0 w 1233017"/>
                <a:gd name="connsiteY3" fmla="*/ 629932 h 644164"/>
                <a:gd name="connsiteX0" fmla="*/ 0 w 1233017"/>
                <a:gd name="connsiteY0" fmla="*/ 629932 h 644164"/>
                <a:gd name="connsiteX1" fmla="*/ 1233017 w 1233017"/>
                <a:gd name="connsiteY1" fmla="*/ 9311 h 644164"/>
                <a:gd name="connsiteX2" fmla="*/ 1224300 w 1233017"/>
                <a:gd name="connsiteY2" fmla="*/ 644164 h 644164"/>
                <a:gd name="connsiteX3" fmla="*/ 0 w 1233017"/>
                <a:gd name="connsiteY3" fmla="*/ 629932 h 644164"/>
                <a:gd name="connsiteX0" fmla="*/ 0 w 1233017"/>
                <a:gd name="connsiteY0" fmla="*/ 629932 h 640606"/>
                <a:gd name="connsiteX1" fmla="*/ 1233017 w 1233017"/>
                <a:gd name="connsiteY1" fmla="*/ 9311 h 640606"/>
                <a:gd name="connsiteX2" fmla="*/ 1227858 w 1233017"/>
                <a:gd name="connsiteY2" fmla="*/ 640606 h 640606"/>
                <a:gd name="connsiteX3" fmla="*/ 0 w 1233017"/>
                <a:gd name="connsiteY3" fmla="*/ 629932 h 640606"/>
                <a:gd name="connsiteX0" fmla="*/ 0 w 1225901"/>
                <a:gd name="connsiteY0" fmla="*/ 632363 h 639479"/>
                <a:gd name="connsiteX1" fmla="*/ 1225901 w 1225901"/>
                <a:gd name="connsiteY1" fmla="*/ 8184 h 639479"/>
                <a:gd name="connsiteX2" fmla="*/ 1220742 w 1225901"/>
                <a:gd name="connsiteY2" fmla="*/ 639479 h 639479"/>
                <a:gd name="connsiteX3" fmla="*/ 0 w 1225901"/>
                <a:gd name="connsiteY3" fmla="*/ 632363 h 639479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18785"/>
                <a:gd name="connsiteY0" fmla="*/ 631295 h 631295"/>
                <a:gd name="connsiteX1" fmla="*/ 1218785 w 1218785"/>
                <a:gd name="connsiteY1" fmla="*/ 0 h 631295"/>
                <a:gd name="connsiteX2" fmla="*/ 1213626 w 1218785"/>
                <a:gd name="connsiteY2" fmla="*/ 631295 h 631295"/>
                <a:gd name="connsiteX3" fmla="*/ 0 w 1218785"/>
                <a:gd name="connsiteY3" fmla="*/ 631295 h 631295"/>
                <a:gd name="connsiteX0" fmla="*/ 0 w 1229459"/>
                <a:gd name="connsiteY0" fmla="*/ 631295 h 631295"/>
                <a:gd name="connsiteX1" fmla="*/ 1229459 w 1229459"/>
                <a:gd name="connsiteY1" fmla="*/ 0 h 631295"/>
                <a:gd name="connsiteX2" fmla="*/ 1224300 w 1229459"/>
                <a:gd name="connsiteY2" fmla="*/ 631295 h 631295"/>
                <a:gd name="connsiteX3" fmla="*/ 0 w 1229459"/>
                <a:gd name="connsiteY3" fmla="*/ 631295 h 631295"/>
                <a:gd name="connsiteX0" fmla="*/ 0 w 1231416"/>
                <a:gd name="connsiteY0" fmla="*/ 631295 h 634853"/>
                <a:gd name="connsiteX1" fmla="*/ 1229459 w 1231416"/>
                <a:gd name="connsiteY1" fmla="*/ 0 h 634853"/>
                <a:gd name="connsiteX2" fmla="*/ 1231416 w 1231416"/>
                <a:gd name="connsiteY2" fmla="*/ 634853 h 634853"/>
                <a:gd name="connsiteX3" fmla="*/ 0 w 1231416"/>
                <a:gd name="connsiteY3" fmla="*/ 631295 h 634853"/>
                <a:gd name="connsiteX0" fmla="*/ 0 w 1234974"/>
                <a:gd name="connsiteY0" fmla="*/ 634853 h 634853"/>
                <a:gd name="connsiteX1" fmla="*/ 1233017 w 1234974"/>
                <a:gd name="connsiteY1" fmla="*/ 0 h 634853"/>
                <a:gd name="connsiteX2" fmla="*/ 1234974 w 1234974"/>
                <a:gd name="connsiteY2" fmla="*/ 634853 h 634853"/>
                <a:gd name="connsiteX3" fmla="*/ 0 w 1234974"/>
                <a:gd name="connsiteY3" fmla="*/ 634853 h 63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rgbClr val="A3CD39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" name="等腰三角形 5">
              <a:extLst>
                <a:ext uri="{FF2B5EF4-FFF2-40B4-BE49-F238E27FC236}">
                  <a16:creationId xmlns:a16="http://schemas.microsoft.com/office/drawing/2014/main" id="{F3332091-D973-4999-B94C-88E882F6A3D2}"/>
                </a:ext>
              </a:extLst>
            </p:cNvPr>
            <p:cNvSpPr/>
            <p:nvPr/>
          </p:nvSpPr>
          <p:spPr>
            <a:xfrm flipV="1">
              <a:off x="1608861" y="3167482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" fmla="*/ 0 w 2405548"/>
                <a:gd name="connsiteY0" fmla="*/ 553019 h 553019"/>
                <a:gd name="connsiteX1" fmla="*/ 1937496 w 2405548"/>
                <a:gd name="connsiteY1" fmla="*/ 0 h 553019"/>
                <a:gd name="connsiteX2" fmla="*/ 2405548 w 2405548"/>
                <a:gd name="connsiteY2" fmla="*/ 432048 h 553019"/>
                <a:gd name="connsiteX3" fmla="*/ 0 w 2405548"/>
                <a:gd name="connsiteY3" fmla="*/ 553019 h 553019"/>
                <a:gd name="connsiteX0" fmla="*/ 0 w 2405548"/>
                <a:gd name="connsiteY0" fmla="*/ 1186339 h 1186339"/>
                <a:gd name="connsiteX1" fmla="*/ 1247249 w 2405548"/>
                <a:gd name="connsiteY1" fmla="*/ 0 h 1186339"/>
                <a:gd name="connsiteX2" fmla="*/ 2405548 w 2405548"/>
                <a:gd name="connsiteY2" fmla="*/ 1065368 h 1186339"/>
                <a:gd name="connsiteX3" fmla="*/ 0 w 2405548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0133"/>
                <a:gd name="connsiteY0" fmla="*/ 652643 h 652643"/>
                <a:gd name="connsiteX1" fmla="*/ 1240133 w 1240133"/>
                <a:gd name="connsiteY1" fmla="*/ 0 h 652643"/>
                <a:gd name="connsiteX2" fmla="*/ 1224300 w 1240133"/>
                <a:gd name="connsiteY2" fmla="*/ 638411 h 652643"/>
                <a:gd name="connsiteX3" fmla="*/ 0 w 1240133"/>
                <a:gd name="connsiteY3" fmla="*/ 652643 h 652643"/>
                <a:gd name="connsiteX0" fmla="*/ 0 w 1233017"/>
                <a:gd name="connsiteY0" fmla="*/ 629932 h 629932"/>
                <a:gd name="connsiteX1" fmla="*/ 1233017 w 1233017"/>
                <a:gd name="connsiteY1" fmla="*/ 9311 h 629932"/>
                <a:gd name="connsiteX2" fmla="*/ 1224300 w 1233017"/>
                <a:gd name="connsiteY2" fmla="*/ 615700 h 629932"/>
                <a:gd name="connsiteX3" fmla="*/ 0 w 1233017"/>
                <a:gd name="connsiteY3" fmla="*/ 629932 h 629932"/>
                <a:gd name="connsiteX0" fmla="*/ 0 w 1233017"/>
                <a:gd name="connsiteY0" fmla="*/ 629932 h 644164"/>
                <a:gd name="connsiteX1" fmla="*/ 1233017 w 1233017"/>
                <a:gd name="connsiteY1" fmla="*/ 9311 h 644164"/>
                <a:gd name="connsiteX2" fmla="*/ 1224300 w 1233017"/>
                <a:gd name="connsiteY2" fmla="*/ 644164 h 644164"/>
                <a:gd name="connsiteX3" fmla="*/ 0 w 1233017"/>
                <a:gd name="connsiteY3" fmla="*/ 629932 h 644164"/>
                <a:gd name="connsiteX0" fmla="*/ 0 w 1233017"/>
                <a:gd name="connsiteY0" fmla="*/ 629932 h 644164"/>
                <a:gd name="connsiteX1" fmla="*/ 1233017 w 1233017"/>
                <a:gd name="connsiteY1" fmla="*/ 9311 h 644164"/>
                <a:gd name="connsiteX2" fmla="*/ 1224300 w 1233017"/>
                <a:gd name="connsiteY2" fmla="*/ 644164 h 644164"/>
                <a:gd name="connsiteX3" fmla="*/ 0 w 1233017"/>
                <a:gd name="connsiteY3" fmla="*/ 629932 h 644164"/>
                <a:gd name="connsiteX0" fmla="*/ 0 w 1233017"/>
                <a:gd name="connsiteY0" fmla="*/ 629932 h 644164"/>
                <a:gd name="connsiteX1" fmla="*/ 1233017 w 1233017"/>
                <a:gd name="connsiteY1" fmla="*/ 9311 h 644164"/>
                <a:gd name="connsiteX2" fmla="*/ 1224300 w 1233017"/>
                <a:gd name="connsiteY2" fmla="*/ 644164 h 644164"/>
                <a:gd name="connsiteX3" fmla="*/ 0 w 1233017"/>
                <a:gd name="connsiteY3" fmla="*/ 629932 h 644164"/>
                <a:gd name="connsiteX0" fmla="*/ 0 w 1233017"/>
                <a:gd name="connsiteY0" fmla="*/ 629932 h 640606"/>
                <a:gd name="connsiteX1" fmla="*/ 1233017 w 1233017"/>
                <a:gd name="connsiteY1" fmla="*/ 9311 h 640606"/>
                <a:gd name="connsiteX2" fmla="*/ 1227858 w 1233017"/>
                <a:gd name="connsiteY2" fmla="*/ 640606 h 640606"/>
                <a:gd name="connsiteX3" fmla="*/ 0 w 1233017"/>
                <a:gd name="connsiteY3" fmla="*/ 629932 h 640606"/>
                <a:gd name="connsiteX0" fmla="*/ 0 w 1225901"/>
                <a:gd name="connsiteY0" fmla="*/ 632363 h 639479"/>
                <a:gd name="connsiteX1" fmla="*/ 1225901 w 1225901"/>
                <a:gd name="connsiteY1" fmla="*/ 8184 h 639479"/>
                <a:gd name="connsiteX2" fmla="*/ 1220742 w 1225901"/>
                <a:gd name="connsiteY2" fmla="*/ 639479 h 639479"/>
                <a:gd name="connsiteX3" fmla="*/ 0 w 1225901"/>
                <a:gd name="connsiteY3" fmla="*/ 632363 h 639479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18785"/>
                <a:gd name="connsiteY0" fmla="*/ 631295 h 631295"/>
                <a:gd name="connsiteX1" fmla="*/ 1218785 w 1218785"/>
                <a:gd name="connsiteY1" fmla="*/ 0 h 631295"/>
                <a:gd name="connsiteX2" fmla="*/ 1213626 w 1218785"/>
                <a:gd name="connsiteY2" fmla="*/ 631295 h 631295"/>
                <a:gd name="connsiteX3" fmla="*/ 0 w 1218785"/>
                <a:gd name="connsiteY3" fmla="*/ 631295 h 631295"/>
                <a:gd name="connsiteX0" fmla="*/ 0 w 1229459"/>
                <a:gd name="connsiteY0" fmla="*/ 631295 h 631295"/>
                <a:gd name="connsiteX1" fmla="*/ 1229459 w 1229459"/>
                <a:gd name="connsiteY1" fmla="*/ 0 h 631295"/>
                <a:gd name="connsiteX2" fmla="*/ 1224300 w 1229459"/>
                <a:gd name="connsiteY2" fmla="*/ 631295 h 631295"/>
                <a:gd name="connsiteX3" fmla="*/ 0 w 1229459"/>
                <a:gd name="connsiteY3" fmla="*/ 631295 h 631295"/>
                <a:gd name="connsiteX0" fmla="*/ 0 w 1231416"/>
                <a:gd name="connsiteY0" fmla="*/ 631295 h 634853"/>
                <a:gd name="connsiteX1" fmla="*/ 1229459 w 1231416"/>
                <a:gd name="connsiteY1" fmla="*/ 0 h 634853"/>
                <a:gd name="connsiteX2" fmla="*/ 1231416 w 1231416"/>
                <a:gd name="connsiteY2" fmla="*/ 634853 h 634853"/>
                <a:gd name="connsiteX3" fmla="*/ 0 w 1231416"/>
                <a:gd name="connsiteY3" fmla="*/ 631295 h 634853"/>
                <a:gd name="connsiteX0" fmla="*/ 0 w 1234974"/>
                <a:gd name="connsiteY0" fmla="*/ 634853 h 634853"/>
                <a:gd name="connsiteX1" fmla="*/ 1233017 w 1234974"/>
                <a:gd name="connsiteY1" fmla="*/ 0 h 634853"/>
                <a:gd name="connsiteX2" fmla="*/ 1234974 w 1234974"/>
                <a:gd name="connsiteY2" fmla="*/ 634853 h 634853"/>
                <a:gd name="connsiteX3" fmla="*/ 0 w 1234974"/>
                <a:gd name="connsiteY3" fmla="*/ 634853 h 63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rgbClr val="4EC0A5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" name="等腰三角形 5">
              <a:extLst>
                <a:ext uri="{FF2B5EF4-FFF2-40B4-BE49-F238E27FC236}">
                  <a16:creationId xmlns:a16="http://schemas.microsoft.com/office/drawing/2014/main" id="{F54F78A0-F36F-4654-8D93-3350BD39F2A5}"/>
                </a:ext>
              </a:extLst>
            </p:cNvPr>
            <p:cNvSpPr/>
            <p:nvPr/>
          </p:nvSpPr>
          <p:spPr>
            <a:xfrm flipV="1">
              <a:off x="1619672" y="3356821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" fmla="*/ 0 w 2405548"/>
                <a:gd name="connsiteY0" fmla="*/ 553019 h 553019"/>
                <a:gd name="connsiteX1" fmla="*/ 1937496 w 2405548"/>
                <a:gd name="connsiteY1" fmla="*/ 0 h 553019"/>
                <a:gd name="connsiteX2" fmla="*/ 2405548 w 2405548"/>
                <a:gd name="connsiteY2" fmla="*/ 432048 h 553019"/>
                <a:gd name="connsiteX3" fmla="*/ 0 w 2405548"/>
                <a:gd name="connsiteY3" fmla="*/ 553019 h 553019"/>
                <a:gd name="connsiteX0" fmla="*/ 0 w 2405548"/>
                <a:gd name="connsiteY0" fmla="*/ 1186339 h 1186339"/>
                <a:gd name="connsiteX1" fmla="*/ 1247249 w 2405548"/>
                <a:gd name="connsiteY1" fmla="*/ 0 h 1186339"/>
                <a:gd name="connsiteX2" fmla="*/ 2405548 w 2405548"/>
                <a:gd name="connsiteY2" fmla="*/ 1065368 h 1186339"/>
                <a:gd name="connsiteX3" fmla="*/ 0 w 2405548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rgbClr val="E4BE33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" name="圆角矩形 11">
              <a:extLst>
                <a:ext uri="{FF2B5EF4-FFF2-40B4-BE49-F238E27FC236}">
                  <a16:creationId xmlns:a16="http://schemas.microsoft.com/office/drawing/2014/main" id="{76EFD0C0-E7D2-4EF6-AF49-144C0B8D47BD}"/>
                </a:ext>
              </a:extLst>
            </p:cNvPr>
            <p:cNvSpPr/>
            <p:nvPr/>
          </p:nvSpPr>
          <p:spPr>
            <a:xfrm>
              <a:off x="1331640" y="3079858"/>
              <a:ext cx="198918" cy="87624"/>
            </a:xfrm>
            <a:custGeom>
              <a:avLst/>
              <a:gdLst/>
              <a:ahLst/>
              <a:cxnLst/>
              <a:rect l="l" t="t" r="r" b="b"/>
              <a:pathLst>
                <a:path w="198918" h="87624">
                  <a:moveTo>
                    <a:pt x="43812" y="0"/>
                  </a:moveTo>
                  <a:lnTo>
                    <a:pt x="198918" y="0"/>
                  </a:lnTo>
                  <a:lnTo>
                    <a:pt x="198918" y="87624"/>
                  </a:lnTo>
                  <a:lnTo>
                    <a:pt x="43812" y="87624"/>
                  </a:lnTo>
                  <a:cubicBezTo>
                    <a:pt x="19615" y="87624"/>
                    <a:pt x="0" y="68009"/>
                    <a:pt x="0" y="43812"/>
                  </a:cubicBezTo>
                  <a:cubicBezTo>
                    <a:pt x="0" y="19615"/>
                    <a:pt x="19615" y="0"/>
                    <a:pt x="43812" y="0"/>
                  </a:cubicBez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" name="空心弧 15">
              <a:extLst>
                <a:ext uri="{FF2B5EF4-FFF2-40B4-BE49-F238E27FC236}">
                  <a16:creationId xmlns:a16="http://schemas.microsoft.com/office/drawing/2014/main" id="{2AF7A34A-2516-4573-A18B-117285CCB167}"/>
                </a:ext>
              </a:extLst>
            </p:cNvPr>
            <p:cNvSpPr/>
            <p:nvPr/>
          </p:nvSpPr>
          <p:spPr>
            <a:xfrm rot="5400000">
              <a:off x="3312321" y="2346812"/>
              <a:ext cx="509372" cy="1121419"/>
            </a:xfrm>
            <a:custGeom>
              <a:avLst/>
              <a:gdLst/>
              <a:ahLst/>
              <a:cxnLst/>
              <a:rect l="l" t="t" r="r" b="b"/>
              <a:pathLst>
                <a:path w="509372" h="1121419">
                  <a:moveTo>
                    <a:pt x="507512" y="1121419"/>
                  </a:moveTo>
                  <a:lnTo>
                    <a:pt x="509372" y="1119300"/>
                  </a:lnTo>
                  <a:lnTo>
                    <a:pt x="509372" y="1121419"/>
                  </a:lnTo>
                  <a:close/>
                  <a:moveTo>
                    <a:pt x="430106" y="1116802"/>
                  </a:moveTo>
                  <a:lnTo>
                    <a:pt x="434159" y="1121419"/>
                  </a:lnTo>
                  <a:lnTo>
                    <a:pt x="430599" y="1121419"/>
                  </a:lnTo>
                  <a:cubicBezTo>
                    <a:pt x="430325" y="1119896"/>
                    <a:pt x="430214" y="1118353"/>
                    <a:pt x="430106" y="1116802"/>
                  </a:cubicBezTo>
                  <a:close/>
                  <a:moveTo>
                    <a:pt x="0" y="259419"/>
                  </a:moveTo>
                  <a:lnTo>
                    <a:pt x="832" y="257324"/>
                  </a:lnTo>
                  <a:lnTo>
                    <a:pt x="0" y="257324"/>
                  </a:lnTo>
                  <a:cubicBezTo>
                    <a:pt x="0" y="161091"/>
                    <a:pt x="53696" y="72900"/>
                    <a:pt x="139188" y="28721"/>
                  </a:cubicBezTo>
                  <a:cubicBezTo>
                    <a:pt x="224680" y="-15459"/>
                    <a:pt x="327679" y="-8244"/>
                    <a:pt x="406177" y="47423"/>
                  </a:cubicBezTo>
                  <a:cubicBezTo>
                    <a:pt x="466571" y="90252"/>
                    <a:pt x="504696" y="156253"/>
                    <a:pt x="509372" y="227993"/>
                  </a:cubicBezTo>
                  <a:lnTo>
                    <a:pt x="509372" y="1073841"/>
                  </a:lnTo>
                  <a:cubicBezTo>
                    <a:pt x="502538" y="1059565"/>
                    <a:pt x="487753" y="1050433"/>
                    <a:pt x="470835" y="1050433"/>
                  </a:cubicBezTo>
                  <a:cubicBezTo>
                    <a:pt x="451854" y="1050433"/>
                    <a:pt x="435559" y="1061928"/>
                    <a:pt x="428567" y="1078352"/>
                  </a:cubicBezTo>
                  <a:cubicBezTo>
                    <a:pt x="427251" y="1065847"/>
                    <a:pt x="427023" y="1052948"/>
                    <a:pt x="427023" y="1039779"/>
                  </a:cubicBezTo>
                  <a:lnTo>
                    <a:pt x="427023" y="281216"/>
                  </a:lnTo>
                  <a:lnTo>
                    <a:pt x="427023" y="281216"/>
                  </a:lnTo>
                  <a:lnTo>
                    <a:pt x="427023" y="236015"/>
                  </a:lnTo>
                  <a:lnTo>
                    <a:pt x="426558" y="236015"/>
                  </a:lnTo>
                  <a:cubicBezTo>
                    <a:pt x="420904" y="189157"/>
                    <a:pt x="395728" y="146071"/>
                    <a:pt x="356132" y="117992"/>
                  </a:cubicBezTo>
                  <a:cubicBezTo>
                    <a:pt x="304025" y="81040"/>
                    <a:pt x="235655" y="76251"/>
                    <a:pt x="178905" y="105577"/>
                  </a:cubicBezTo>
                  <a:cubicBezTo>
                    <a:pt x="122253" y="134854"/>
                    <a:pt x="86634" y="193244"/>
                    <a:pt x="86558" y="256996"/>
                  </a:cubicBezTo>
                  <a:cubicBezTo>
                    <a:pt x="87499" y="257768"/>
                    <a:pt x="87520" y="258591"/>
                    <a:pt x="87520" y="259419"/>
                  </a:cubicBezTo>
                  <a:cubicBezTo>
                    <a:pt x="87520" y="284619"/>
                    <a:pt x="67928" y="305047"/>
                    <a:pt x="43760" y="305047"/>
                  </a:cubicBezTo>
                  <a:cubicBezTo>
                    <a:pt x="19592" y="305047"/>
                    <a:pt x="0" y="284619"/>
                    <a:pt x="0" y="259419"/>
                  </a:cubicBez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10" name="直接连接符 109">
            <a:extLst>
              <a:ext uri="{FF2B5EF4-FFF2-40B4-BE49-F238E27FC236}">
                <a16:creationId xmlns:a16="http://schemas.microsoft.com/office/drawing/2014/main" id="{99904AE8-4E3F-4B32-90DF-EB86A9F464D8}"/>
              </a:ext>
            </a:extLst>
          </p:cNvPr>
          <p:cNvCxnSpPr>
            <a:cxnSpLocks/>
          </p:cNvCxnSpPr>
          <p:nvPr/>
        </p:nvCxnSpPr>
        <p:spPr>
          <a:xfrm flipH="1">
            <a:off x="6212071" y="2419413"/>
            <a:ext cx="917768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alpha val="99000"/>
              </a:sysClr>
            </a:solidFill>
            <a:prstDash val="sysDash"/>
            <a:headEnd type="oval" w="med" len="med"/>
            <a:tailEnd type="oval" w="med" len="med"/>
          </a:ln>
          <a:effectLst/>
        </p:spPr>
      </p:cxnSp>
      <p:cxnSp>
        <p:nvCxnSpPr>
          <p:cNvPr id="111" name="直接连接符 110">
            <a:extLst>
              <a:ext uri="{FF2B5EF4-FFF2-40B4-BE49-F238E27FC236}">
                <a16:creationId xmlns:a16="http://schemas.microsoft.com/office/drawing/2014/main" id="{91C83D31-BD2F-46B6-9D37-7C764768DDC6}"/>
              </a:ext>
            </a:extLst>
          </p:cNvPr>
          <p:cNvCxnSpPr>
            <a:cxnSpLocks/>
          </p:cNvCxnSpPr>
          <p:nvPr/>
        </p:nvCxnSpPr>
        <p:spPr>
          <a:xfrm flipH="1">
            <a:off x="6212071" y="3146425"/>
            <a:ext cx="917768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alpha val="99000"/>
              </a:sysClr>
            </a:solidFill>
            <a:prstDash val="sysDash"/>
            <a:headEnd type="oval" w="med" len="med"/>
            <a:tailEnd type="oval" w="med" len="med"/>
          </a:ln>
          <a:effectLst/>
        </p:spPr>
      </p:cxnSp>
      <p:cxnSp>
        <p:nvCxnSpPr>
          <p:cNvPr id="112" name="直接连接符 111">
            <a:extLst>
              <a:ext uri="{FF2B5EF4-FFF2-40B4-BE49-F238E27FC236}">
                <a16:creationId xmlns:a16="http://schemas.microsoft.com/office/drawing/2014/main" id="{A0543701-E8C4-4D5D-A223-62B6E361FDD2}"/>
              </a:ext>
            </a:extLst>
          </p:cNvPr>
          <p:cNvCxnSpPr>
            <a:cxnSpLocks/>
          </p:cNvCxnSpPr>
          <p:nvPr/>
        </p:nvCxnSpPr>
        <p:spPr>
          <a:xfrm flipH="1">
            <a:off x="6212071" y="3853341"/>
            <a:ext cx="917768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alpha val="99000"/>
              </a:sysClr>
            </a:solidFill>
            <a:prstDash val="sysDash"/>
            <a:headEnd type="oval" w="med" len="med"/>
            <a:tailEnd type="oval" w="med" len="med"/>
          </a:ln>
          <a:effectLst/>
        </p:spPr>
      </p:cxnSp>
      <p:cxnSp>
        <p:nvCxnSpPr>
          <p:cNvPr id="113" name="直接连接符 112">
            <a:extLst>
              <a:ext uri="{FF2B5EF4-FFF2-40B4-BE49-F238E27FC236}">
                <a16:creationId xmlns:a16="http://schemas.microsoft.com/office/drawing/2014/main" id="{8DD568D2-D656-473A-BC30-69181DCA7D00}"/>
              </a:ext>
            </a:extLst>
          </p:cNvPr>
          <p:cNvCxnSpPr>
            <a:cxnSpLocks/>
          </p:cNvCxnSpPr>
          <p:nvPr/>
        </p:nvCxnSpPr>
        <p:spPr>
          <a:xfrm flipH="1">
            <a:off x="6212071" y="4600450"/>
            <a:ext cx="917768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alpha val="99000"/>
              </a:sysClr>
            </a:solidFill>
            <a:prstDash val="sysDash"/>
            <a:headEnd type="oval" w="med" len="med"/>
            <a:tailEnd type="oval" w="med" len="med"/>
          </a:ln>
          <a:effectLst/>
        </p:spPr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C0749339-671E-49B3-B290-D9D5B3357160}"/>
              </a:ext>
            </a:extLst>
          </p:cNvPr>
          <p:cNvSpPr/>
          <p:nvPr/>
        </p:nvSpPr>
        <p:spPr>
          <a:xfrm>
            <a:off x="4307789" y="2206772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政策依据</a:t>
            </a:r>
            <a:endParaRPr lang="zh-CN" altLang="zh-CN" sz="2400" b="1" spc="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4706B097-1AC5-4AB3-8F05-DE3E3A5DD990}"/>
              </a:ext>
            </a:extLst>
          </p:cNvPr>
          <p:cNvSpPr/>
          <p:nvPr/>
        </p:nvSpPr>
        <p:spPr>
          <a:xfrm>
            <a:off x="3533024" y="2209046"/>
            <a:ext cx="579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大黑简体" panose="02000000000000000000" pitchFamily="2" charset="-122"/>
                <a:ea typeface="方正兰亭大黑简体" panose="02000000000000000000" pitchFamily="2" charset="-122"/>
              </a:rPr>
              <a:t>01</a:t>
            </a:r>
            <a:endParaRPr lang="zh-CN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方正兰亭大黑简体" panose="02000000000000000000" pitchFamily="2" charset="-122"/>
              <a:ea typeface="方正兰亭大黑简体" panose="02000000000000000000" pitchFamily="2" charset="-122"/>
            </a:endParaRPr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584002EC-A148-4AFD-A831-1B35A34B9A81}"/>
              </a:ext>
            </a:extLst>
          </p:cNvPr>
          <p:cNvSpPr/>
          <p:nvPr/>
        </p:nvSpPr>
        <p:spPr>
          <a:xfrm>
            <a:off x="3463990" y="2904199"/>
            <a:ext cx="716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大黑简体" panose="02000000000000000000" pitchFamily="2" charset="-122"/>
                <a:ea typeface="方正兰亭大黑简体" panose="02000000000000000000" pitchFamily="2" charset="-122"/>
              </a:rPr>
              <a:t>02</a:t>
            </a:r>
            <a:endParaRPr lang="zh-CN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方正兰亭大黑简体" panose="02000000000000000000" pitchFamily="2" charset="-122"/>
              <a:ea typeface="方正兰亭大黑简体" panose="02000000000000000000" pitchFamily="2" charset="-122"/>
            </a:endParaRPr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AAAE0A6A-C773-4FCE-87A7-2085CF36AC6F}"/>
              </a:ext>
            </a:extLst>
          </p:cNvPr>
          <p:cNvSpPr/>
          <p:nvPr/>
        </p:nvSpPr>
        <p:spPr>
          <a:xfrm>
            <a:off x="4336870" y="4356643"/>
            <a:ext cx="1723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发放计划</a:t>
            </a:r>
            <a:endParaRPr lang="zh-CN" altLang="zh-CN" sz="2400" b="1" spc="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0756334A-4288-4907-B5F9-BF8CAADFCBE3}"/>
              </a:ext>
            </a:extLst>
          </p:cNvPr>
          <p:cNvSpPr/>
          <p:nvPr/>
        </p:nvSpPr>
        <p:spPr>
          <a:xfrm>
            <a:off x="3454158" y="3630421"/>
            <a:ext cx="716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大黑简体" panose="02000000000000000000" pitchFamily="2" charset="-122"/>
                <a:ea typeface="方正兰亭大黑简体" panose="02000000000000000000" pitchFamily="2" charset="-122"/>
              </a:rPr>
              <a:t>03</a:t>
            </a:r>
            <a:endParaRPr lang="zh-CN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方正兰亭大黑简体" panose="02000000000000000000" pitchFamily="2" charset="-122"/>
              <a:ea typeface="方正兰亭大黑简体" panose="02000000000000000000" pitchFamily="2" charset="-122"/>
            </a:endParaRP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6B5A17D7-2519-4C4E-99D2-79FD3B274986}"/>
              </a:ext>
            </a:extLst>
          </p:cNvPr>
          <p:cNvSpPr/>
          <p:nvPr/>
        </p:nvSpPr>
        <p:spPr>
          <a:xfrm>
            <a:off x="4336870" y="2904199"/>
            <a:ext cx="1723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发放流程</a:t>
            </a:r>
            <a:endParaRPr lang="zh-CN" altLang="zh-CN" sz="2400" b="1" spc="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0B1DEBBB-F310-42F9-884D-7A0820B96D6F}"/>
              </a:ext>
            </a:extLst>
          </p:cNvPr>
          <p:cNvSpPr/>
          <p:nvPr/>
        </p:nvSpPr>
        <p:spPr>
          <a:xfrm>
            <a:off x="3463990" y="4346152"/>
            <a:ext cx="716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大黑简体" panose="02000000000000000000" pitchFamily="2" charset="-122"/>
                <a:ea typeface="方正兰亭大黑简体" panose="02000000000000000000" pitchFamily="2" charset="-122"/>
              </a:rPr>
              <a:t>04</a:t>
            </a:r>
            <a:endParaRPr lang="zh-CN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方正兰亭大黑简体" panose="02000000000000000000" pitchFamily="2" charset="-122"/>
              <a:ea typeface="方正兰亭大黑简体" panose="02000000000000000000" pitchFamily="2" charset="-122"/>
            </a:endParaRPr>
          </a:p>
        </p:txBody>
      </p:sp>
      <p:sp>
        <p:nvSpPr>
          <p:cNvPr id="121" name="矩形 120">
            <a:extLst>
              <a:ext uri="{FF2B5EF4-FFF2-40B4-BE49-F238E27FC236}">
                <a16:creationId xmlns:a16="http://schemas.microsoft.com/office/drawing/2014/main" id="{DEBAA9DD-FEE1-4CF7-AEDF-7B89219F6D15}"/>
              </a:ext>
            </a:extLst>
          </p:cNvPr>
          <p:cNvSpPr/>
          <p:nvPr/>
        </p:nvSpPr>
        <p:spPr>
          <a:xfrm>
            <a:off x="4358813" y="3630421"/>
            <a:ext cx="1723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服务成效</a:t>
            </a:r>
            <a:endParaRPr lang="zh-CN" altLang="zh-CN" sz="2400" b="1" spc="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683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9">
            <a:extLst>
              <a:ext uri="{FF2B5EF4-FFF2-40B4-BE49-F238E27FC236}">
                <a16:creationId xmlns:a16="http://schemas.microsoft.com/office/drawing/2014/main" id="{085EFC18-6BE0-4CEB-AD53-B852FDF3FDAA}"/>
              </a:ext>
            </a:extLst>
          </p:cNvPr>
          <p:cNvSpPr txBox="1"/>
          <p:nvPr/>
        </p:nvSpPr>
        <p:spPr>
          <a:xfrm>
            <a:off x="5045945" y="2371382"/>
            <a:ext cx="2100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 spc="600">
                <a:solidFill>
                  <a:prstClr val="black">
                    <a:lumMod val="65000"/>
                    <a:lumOff val="3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defRPr>
            </a:lvl1pPr>
          </a:lstStyle>
          <a:p>
            <a:r>
              <a:rPr lang="zh-CN" altLang="en-US" sz="4400" dirty="0"/>
              <a:t>谢 谢！</a:t>
            </a:r>
          </a:p>
        </p:txBody>
      </p:sp>
    </p:spTree>
    <p:extLst>
      <p:ext uri="{BB962C8B-B14F-4D97-AF65-F5344CB8AC3E}">
        <p14:creationId xmlns:p14="http://schemas.microsoft.com/office/powerpoint/2010/main" val="2911151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>
            <a:extLst>
              <a:ext uri="{FF2B5EF4-FFF2-40B4-BE49-F238E27FC236}">
                <a16:creationId xmlns:a16="http://schemas.microsoft.com/office/drawing/2014/main" id="{2E623D3F-ADAB-47D1-B04E-185BD4A33B9A}"/>
              </a:ext>
            </a:extLst>
          </p:cNvPr>
          <p:cNvSpPr/>
          <p:nvPr/>
        </p:nvSpPr>
        <p:spPr>
          <a:xfrm>
            <a:off x="1583772" y="1320969"/>
            <a:ext cx="4197910" cy="3430663"/>
          </a:xfrm>
          <a:prstGeom prst="triangle">
            <a:avLst>
              <a:gd name="adj" fmla="val 50000"/>
            </a:avLst>
          </a:prstGeom>
          <a:solidFill>
            <a:schemeClr val="tx1">
              <a:lumMod val="65000"/>
              <a:lumOff val="35000"/>
              <a:alpha val="14000"/>
            </a:schemeClr>
          </a:solidFill>
          <a:ln w="22225">
            <a:solidFill>
              <a:srgbClr val="E63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938F0EFC-2C5F-4C9C-BD79-EC78F3DDB85F}"/>
              </a:ext>
            </a:extLst>
          </p:cNvPr>
          <p:cNvSpPr txBox="1"/>
          <p:nvPr/>
        </p:nvSpPr>
        <p:spPr>
          <a:xfrm>
            <a:off x="2496817" y="1605139"/>
            <a:ext cx="2531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0">
                <a:solidFill>
                  <a:schemeClr val="accent2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18000" dirty="0">
                <a:solidFill>
                  <a:srgbClr val="E6325C"/>
                </a:solidFill>
              </a:rPr>
              <a:t>01</a:t>
            </a:r>
            <a:endParaRPr lang="zh-CN" altLang="en-US" sz="18000" dirty="0">
              <a:solidFill>
                <a:srgbClr val="E6325C"/>
              </a:solidFill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31E73DCE-B87B-4FBF-A521-B32CE99062B8}"/>
              </a:ext>
            </a:extLst>
          </p:cNvPr>
          <p:cNvSpPr txBox="1"/>
          <p:nvPr/>
        </p:nvSpPr>
        <p:spPr>
          <a:xfrm>
            <a:off x="5781682" y="1762607"/>
            <a:ext cx="3262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spc="600" dirty="0">
                <a:solidFill>
                  <a:prstClr val="black">
                    <a:lumMod val="65000"/>
                    <a:lumOff val="3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政策依据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672D6E9-9825-4741-BB38-6FE6939DF512}"/>
              </a:ext>
            </a:extLst>
          </p:cNvPr>
          <p:cNvCxnSpPr>
            <a:cxnSpLocks/>
          </p:cNvCxnSpPr>
          <p:nvPr/>
        </p:nvCxnSpPr>
        <p:spPr>
          <a:xfrm>
            <a:off x="5028517" y="2685937"/>
            <a:ext cx="472508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EBC16CC7-C714-45DD-9C7D-0AF1C70A5617}"/>
              </a:ext>
            </a:extLst>
          </p:cNvPr>
          <p:cNvSpPr txBox="1"/>
          <p:nvPr/>
        </p:nvSpPr>
        <p:spPr>
          <a:xfrm>
            <a:off x="6187467" y="3176588"/>
            <a:ext cx="881927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zh-CN" altLang="en-US" sz="2000" spc="600" dirty="0">
                <a:solidFill>
                  <a:srgbClr val="6767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D26BDD1-3B73-4A06-B744-356C26F0DF89}"/>
              </a:ext>
            </a:extLst>
          </p:cNvPr>
          <p:cNvSpPr txBox="1"/>
          <p:nvPr/>
        </p:nvSpPr>
        <p:spPr>
          <a:xfrm>
            <a:off x="7702339" y="3176588"/>
            <a:ext cx="1543928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zh-CN" altLang="en-US" sz="2000" spc="600" dirty="0">
                <a:solidFill>
                  <a:srgbClr val="6767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管理办法</a:t>
            </a:r>
          </a:p>
        </p:txBody>
      </p:sp>
      <p:sp>
        <p:nvSpPr>
          <p:cNvPr id="12" name="等腰三角形 11">
            <a:extLst>
              <a:ext uri="{FF2B5EF4-FFF2-40B4-BE49-F238E27FC236}">
                <a16:creationId xmlns:a16="http://schemas.microsoft.com/office/drawing/2014/main" id="{4E1C42B2-14E3-4E84-82E7-1B31019D6AC6}"/>
              </a:ext>
            </a:extLst>
          </p:cNvPr>
          <p:cNvSpPr/>
          <p:nvPr/>
        </p:nvSpPr>
        <p:spPr>
          <a:xfrm rot="18035669">
            <a:off x="1665159" y="1339880"/>
            <a:ext cx="360040" cy="310379"/>
          </a:xfrm>
          <a:prstGeom prst="triangle">
            <a:avLst/>
          </a:prstGeom>
          <a:solidFill>
            <a:srgbClr val="88C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5A834C5B-5ED7-4864-8B0B-035197B24821}"/>
              </a:ext>
            </a:extLst>
          </p:cNvPr>
          <p:cNvSpPr/>
          <p:nvPr/>
        </p:nvSpPr>
        <p:spPr>
          <a:xfrm rot="21283757">
            <a:off x="2058511" y="1685837"/>
            <a:ext cx="249983" cy="279916"/>
          </a:xfrm>
          <a:prstGeom prst="triangle">
            <a:avLst/>
          </a:prstGeom>
          <a:solidFill>
            <a:srgbClr val="FD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DF399CDA-1CFB-48A8-BE9C-D6CF2556A9E1}"/>
              </a:ext>
            </a:extLst>
          </p:cNvPr>
          <p:cNvSpPr/>
          <p:nvPr/>
        </p:nvSpPr>
        <p:spPr>
          <a:xfrm rot="15968008">
            <a:off x="1693006" y="2270089"/>
            <a:ext cx="304349" cy="227352"/>
          </a:xfrm>
          <a:prstGeom prst="triangle">
            <a:avLst/>
          </a:prstGeom>
          <a:solidFill>
            <a:srgbClr val="E14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D3735B3-7243-453C-B709-177FAA7F9756}"/>
              </a:ext>
            </a:extLst>
          </p:cNvPr>
          <p:cNvSpPr/>
          <p:nvPr/>
        </p:nvSpPr>
        <p:spPr>
          <a:xfrm>
            <a:off x="5999833" y="3299188"/>
            <a:ext cx="154910" cy="154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42A94A8-3D19-42E3-89DF-F260A5596585}"/>
              </a:ext>
            </a:extLst>
          </p:cNvPr>
          <p:cNvSpPr/>
          <p:nvPr/>
        </p:nvSpPr>
        <p:spPr>
          <a:xfrm>
            <a:off x="7547428" y="3298902"/>
            <a:ext cx="154910" cy="154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2FE00BF-CFC7-4878-9901-DABC624B9EAA}"/>
              </a:ext>
            </a:extLst>
          </p:cNvPr>
          <p:cNvSpPr txBox="1"/>
          <p:nvPr/>
        </p:nvSpPr>
        <p:spPr>
          <a:xfrm>
            <a:off x="6208111" y="3866721"/>
            <a:ext cx="1543928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zh-CN" altLang="en-US" sz="2000" spc="600" dirty="0">
                <a:solidFill>
                  <a:srgbClr val="6767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重点内容</a:t>
            </a:r>
            <a:endParaRPr lang="en-US" altLang="zh-CN" sz="2000" spc="600" dirty="0">
              <a:solidFill>
                <a:srgbClr val="6767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AF385EA-ED2A-4196-AFB7-08CB5CEC633C}"/>
              </a:ext>
            </a:extLst>
          </p:cNvPr>
          <p:cNvSpPr/>
          <p:nvPr/>
        </p:nvSpPr>
        <p:spPr>
          <a:xfrm>
            <a:off x="5999337" y="3989321"/>
            <a:ext cx="154910" cy="154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89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74B635C-C3A0-4486-AB00-73528D11D97B}"/>
              </a:ext>
            </a:extLst>
          </p:cNvPr>
          <p:cNvSpPr/>
          <p:nvPr/>
        </p:nvSpPr>
        <p:spPr>
          <a:xfrm>
            <a:off x="1320810" y="1907500"/>
            <a:ext cx="1266258" cy="1261139"/>
          </a:xfrm>
          <a:prstGeom prst="rect">
            <a:avLst/>
          </a:prstGeom>
          <a:solidFill>
            <a:srgbClr val="88C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0929A4E-90D0-4057-8040-B951B93B1037}"/>
              </a:ext>
            </a:extLst>
          </p:cNvPr>
          <p:cNvSpPr/>
          <p:nvPr/>
        </p:nvSpPr>
        <p:spPr>
          <a:xfrm>
            <a:off x="2587068" y="1907500"/>
            <a:ext cx="3706819" cy="126113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49B96ACF-6D87-4D95-B100-52B29DB5F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0899" y="2113658"/>
            <a:ext cx="3706819" cy="84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altLang="zh-CN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年柳州市入围国家</a:t>
            </a:r>
            <a:r>
              <a:rPr lang="zh-CN" altLang="en-US" sz="240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“两创”基地城市</a:t>
            </a: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示范</a:t>
            </a:r>
            <a:endParaRPr lang="en-US" altLang="zh-CN" sz="24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Freeform 14">
            <a:extLst>
              <a:ext uri="{FF2B5EF4-FFF2-40B4-BE49-F238E27FC236}">
                <a16:creationId xmlns:a16="http://schemas.microsoft.com/office/drawing/2014/main" id="{33A52E81-1A0D-4D87-9797-6F74D012B575}"/>
              </a:ext>
            </a:extLst>
          </p:cNvPr>
          <p:cNvSpPr>
            <a:spLocks noEditPoints="1"/>
          </p:cNvSpPr>
          <p:nvPr/>
        </p:nvSpPr>
        <p:spPr bwMode="auto">
          <a:xfrm rot="20543164">
            <a:off x="1646238" y="2263006"/>
            <a:ext cx="681267" cy="557324"/>
          </a:xfrm>
          <a:custGeom>
            <a:avLst/>
            <a:gdLst>
              <a:gd name="T0" fmla="*/ 75 w 116"/>
              <a:gd name="T1" fmla="*/ 56 h 140"/>
              <a:gd name="T2" fmla="*/ 97 w 116"/>
              <a:gd name="T3" fmla="*/ 56 h 140"/>
              <a:gd name="T4" fmla="*/ 103 w 116"/>
              <a:gd name="T5" fmla="*/ 61 h 140"/>
              <a:gd name="T6" fmla="*/ 100 w 116"/>
              <a:gd name="T7" fmla="*/ 66 h 140"/>
              <a:gd name="T8" fmla="*/ 9 w 116"/>
              <a:gd name="T9" fmla="*/ 138 h 140"/>
              <a:gd name="T10" fmla="*/ 1 w 116"/>
              <a:gd name="T11" fmla="*/ 137 h 140"/>
              <a:gd name="T12" fmla="*/ 1 w 116"/>
              <a:gd name="T13" fmla="*/ 131 h 140"/>
              <a:gd name="T14" fmla="*/ 36 w 116"/>
              <a:gd name="T15" fmla="*/ 67 h 140"/>
              <a:gd name="T16" fmla="*/ 15 w 116"/>
              <a:gd name="T17" fmla="*/ 67 h 140"/>
              <a:gd name="T18" fmla="*/ 10 w 116"/>
              <a:gd name="T19" fmla="*/ 61 h 140"/>
              <a:gd name="T20" fmla="*/ 11 w 116"/>
              <a:gd name="T21" fmla="*/ 58 h 140"/>
              <a:gd name="T22" fmla="*/ 49 w 116"/>
              <a:gd name="T23" fmla="*/ 3 h 140"/>
              <a:gd name="T24" fmla="*/ 54 w 116"/>
              <a:gd name="T25" fmla="*/ 1 h 140"/>
              <a:gd name="T26" fmla="*/ 54 w 116"/>
              <a:gd name="T27" fmla="*/ 0 h 140"/>
              <a:gd name="T28" fmla="*/ 111 w 116"/>
              <a:gd name="T29" fmla="*/ 0 h 140"/>
              <a:gd name="T30" fmla="*/ 116 w 116"/>
              <a:gd name="T31" fmla="*/ 6 h 140"/>
              <a:gd name="T32" fmla="*/ 114 w 116"/>
              <a:gd name="T33" fmla="*/ 10 h 140"/>
              <a:gd name="T34" fmla="*/ 75 w 116"/>
              <a:gd name="T35" fmla="*/ 56 h 140"/>
              <a:gd name="T36" fmla="*/ 81 w 116"/>
              <a:gd name="T37" fmla="*/ 67 h 140"/>
              <a:gd name="T38" fmla="*/ 81 w 116"/>
              <a:gd name="T39" fmla="*/ 67 h 140"/>
              <a:gd name="T40" fmla="*/ 63 w 116"/>
              <a:gd name="T41" fmla="*/ 67 h 140"/>
              <a:gd name="T42" fmla="*/ 63 w 116"/>
              <a:gd name="T43" fmla="*/ 67 h 140"/>
              <a:gd name="T44" fmla="*/ 60 w 116"/>
              <a:gd name="T45" fmla="*/ 65 h 140"/>
              <a:gd name="T46" fmla="*/ 59 w 116"/>
              <a:gd name="T47" fmla="*/ 58 h 140"/>
              <a:gd name="T48" fmla="*/ 99 w 116"/>
              <a:gd name="T49" fmla="*/ 11 h 140"/>
              <a:gd name="T50" fmla="*/ 57 w 116"/>
              <a:gd name="T51" fmla="*/ 11 h 140"/>
              <a:gd name="T52" fmla="*/ 26 w 116"/>
              <a:gd name="T53" fmla="*/ 56 h 140"/>
              <a:gd name="T54" fmla="*/ 45 w 116"/>
              <a:gd name="T55" fmla="*/ 56 h 140"/>
              <a:gd name="T56" fmla="*/ 45 w 116"/>
              <a:gd name="T57" fmla="*/ 56 h 140"/>
              <a:gd name="T58" fmla="*/ 48 w 116"/>
              <a:gd name="T59" fmla="*/ 56 h 140"/>
              <a:gd name="T60" fmla="*/ 50 w 116"/>
              <a:gd name="T61" fmla="*/ 64 h 140"/>
              <a:gd name="T62" fmla="*/ 23 w 116"/>
              <a:gd name="T63" fmla="*/ 113 h 140"/>
              <a:gd name="T64" fmla="*/ 81 w 116"/>
              <a:gd name="T65" fmla="*/ 67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6" h="140">
                <a:moveTo>
                  <a:pt x="75" y="56"/>
                </a:moveTo>
                <a:cubicBezTo>
                  <a:pt x="97" y="56"/>
                  <a:pt x="97" y="56"/>
                  <a:pt x="97" y="56"/>
                </a:cubicBezTo>
                <a:cubicBezTo>
                  <a:pt x="100" y="56"/>
                  <a:pt x="103" y="58"/>
                  <a:pt x="103" y="61"/>
                </a:cubicBezTo>
                <a:cubicBezTo>
                  <a:pt x="103" y="63"/>
                  <a:pt x="102" y="65"/>
                  <a:pt x="100" y="66"/>
                </a:cubicBezTo>
                <a:cubicBezTo>
                  <a:pt x="9" y="138"/>
                  <a:pt x="9" y="138"/>
                  <a:pt x="9" y="138"/>
                </a:cubicBezTo>
                <a:cubicBezTo>
                  <a:pt x="6" y="140"/>
                  <a:pt x="3" y="140"/>
                  <a:pt x="1" y="137"/>
                </a:cubicBezTo>
                <a:cubicBezTo>
                  <a:pt x="0" y="136"/>
                  <a:pt x="0" y="133"/>
                  <a:pt x="1" y="131"/>
                </a:cubicBezTo>
                <a:cubicBezTo>
                  <a:pt x="36" y="67"/>
                  <a:pt x="36" y="67"/>
                  <a:pt x="36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2" y="67"/>
                  <a:pt x="10" y="64"/>
                  <a:pt x="10" y="61"/>
                </a:cubicBezTo>
                <a:cubicBezTo>
                  <a:pt x="10" y="60"/>
                  <a:pt x="10" y="59"/>
                  <a:pt x="11" y="58"/>
                </a:cubicBezTo>
                <a:cubicBezTo>
                  <a:pt x="49" y="3"/>
                  <a:pt x="49" y="3"/>
                  <a:pt x="49" y="3"/>
                </a:cubicBezTo>
                <a:cubicBezTo>
                  <a:pt x="50" y="1"/>
                  <a:pt x="52" y="1"/>
                  <a:pt x="54" y="1"/>
                </a:cubicBezTo>
                <a:cubicBezTo>
                  <a:pt x="54" y="0"/>
                  <a:pt x="54" y="0"/>
                  <a:pt x="54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4" y="0"/>
                  <a:pt x="116" y="3"/>
                  <a:pt x="116" y="6"/>
                </a:cubicBezTo>
                <a:cubicBezTo>
                  <a:pt x="116" y="7"/>
                  <a:pt x="115" y="9"/>
                  <a:pt x="114" y="10"/>
                </a:cubicBezTo>
                <a:cubicBezTo>
                  <a:pt x="75" y="56"/>
                  <a:pt x="75" y="56"/>
                  <a:pt x="75" y="56"/>
                </a:cubicBezTo>
                <a:close/>
                <a:moveTo>
                  <a:pt x="81" y="67"/>
                </a:moveTo>
                <a:cubicBezTo>
                  <a:pt x="81" y="67"/>
                  <a:pt x="81" y="67"/>
                  <a:pt x="81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2" y="67"/>
                  <a:pt x="61" y="66"/>
                  <a:pt x="60" y="65"/>
                </a:cubicBezTo>
                <a:cubicBezTo>
                  <a:pt x="57" y="63"/>
                  <a:pt x="57" y="60"/>
                  <a:pt x="59" y="58"/>
                </a:cubicBezTo>
                <a:cubicBezTo>
                  <a:pt x="99" y="11"/>
                  <a:pt x="99" y="11"/>
                  <a:pt x="99" y="11"/>
                </a:cubicBezTo>
                <a:cubicBezTo>
                  <a:pt x="57" y="11"/>
                  <a:pt x="57" y="11"/>
                  <a:pt x="57" y="11"/>
                </a:cubicBezTo>
                <a:cubicBezTo>
                  <a:pt x="26" y="56"/>
                  <a:pt x="26" y="56"/>
                  <a:pt x="26" y="56"/>
                </a:cubicBezTo>
                <a:cubicBezTo>
                  <a:pt x="45" y="56"/>
                  <a:pt x="45" y="56"/>
                  <a:pt x="45" y="56"/>
                </a:cubicBezTo>
                <a:cubicBezTo>
                  <a:pt x="45" y="56"/>
                  <a:pt x="45" y="56"/>
                  <a:pt x="45" y="56"/>
                </a:cubicBezTo>
                <a:cubicBezTo>
                  <a:pt x="46" y="56"/>
                  <a:pt x="47" y="56"/>
                  <a:pt x="48" y="56"/>
                </a:cubicBezTo>
                <a:cubicBezTo>
                  <a:pt x="51" y="58"/>
                  <a:pt x="52" y="61"/>
                  <a:pt x="50" y="64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81" y="67"/>
                  <a:pt x="81" y="67"/>
                  <a:pt x="81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AF399417-C900-4575-A606-B83D016568EB}"/>
              </a:ext>
            </a:extLst>
          </p:cNvPr>
          <p:cNvSpPr/>
          <p:nvPr/>
        </p:nvSpPr>
        <p:spPr>
          <a:xfrm rot="15968008">
            <a:off x="-449904" y="2972394"/>
            <a:ext cx="304349" cy="227352"/>
          </a:xfrm>
          <a:prstGeom prst="triangle">
            <a:avLst/>
          </a:prstGeom>
          <a:solidFill>
            <a:srgbClr val="E14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2BDDF36-4A9A-41AB-A03D-BDA82389E733}"/>
              </a:ext>
            </a:extLst>
          </p:cNvPr>
          <p:cNvSpPr/>
          <p:nvPr/>
        </p:nvSpPr>
        <p:spPr>
          <a:xfrm>
            <a:off x="2572768" y="3332536"/>
            <a:ext cx="3706819" cy="126113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30A23D78-554A-45E2-A7E4-73E87BE732C1}"/>
              </a:ext>
            </a:extLst>
          </p:cNvPr>
          <p:cNvSpPr txBox="1"/>
          <p:nvPr/>
        </p:nvSpPr>
        <p:spPr>
          <a:xfrm>
            <a:off x="1203300" y="543366"/>
            <a:ext cx="1056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600" dirty="0">
                <a:solidFill>
                  <a:prstClr val="black">
                    <a:lumMod val="65000"/>
                    <a:lumOff val="3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背景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42E1FC9F-F3E7-4ADA-9B91-56CD7C6A9EB8}"/>
              </a:ext>
            </a:extLst>
          </p:cNvPr>
          <p:cNvCxnSpPr>
            <a:cxnSpLocks/>
          </p:cNvCxnSpPr>
          <p:nvPr/>
        </p:nvCxnSpPr>
        <p:spPr>
          <a:xfrm>
            <a:off x="613880" y="1251614"/>
            <a:ext cx="1079099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B11D436E-BCBA-4666-B327-7AD142D31E1D}"/>
              </a:ext>
            </a:extLst>
          </p:cNvPr>
          <p:cNvSpPr/>
          <p:nvPr/>
        </p:nvSpPr>
        <p:spPr>
          <a:xfrm>
            <a:off x="1301622" y="3332536"/>
            <a:ext cx="1266258" cy="1261139"/>
          </a:xfrm>
          <a:prstGeom prst="rect">
            <a:avLst/>
          </a:prstGeom>
          <a:solidFill>
            <a:srgbClr val="FD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/>
          </a:p>
        </p:txBody>
      </p:sp>
      <p:sp>
        <p:nvSpPr>
          <p:cNvPr id="14" name="Rectangle 24">
            <a:extLst>
              <a:ext uri="{FF2B5EF4-FFF2-40B4-BE49-F238E27FC236}">
                <a16:creationId xmlns:a16="http://schemas.microsoft.com/office/drawing/2014/main" id="{AAC24163-CBDE-43DD-A92D-264163823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250" y="3535325"/>
            <a:ext cx="2997809" cy="84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</a:t>
            </a:r>
            <a:r>
              <a:rPr lang="en-US" altLang="zh-CN" sz="240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</a:t>
            </a: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元中央财政支持</a:t>
            </a:r>
            <a:endParaRPr lang="en-US" altLang="zh-CN" sz="2400" b="1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03D14AD-D7FB-4B73-BE1D-AC284C191B54}"/>
              </a:ext>
            </a:extLst>
          </p:cNvPr>
          <p:cNvSpPr/>
          <p:nvPr/>
        </p:nvSpPr>
        <p:spPr>
          <a:xfrm>
            <a:off x="6424808" y="1897452"/>
            <a:ext cx="4540227" cy="269622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AE19A60-A4D1-4FCE-8B32-27DCC84D5C01}"/>
              </a:ext>
            </a:extLst>
          </p:cNvPr>
          <p:cNvSpPr/>
          <p:nvPr/>
        </p:nvSpPr>
        <p:spPr>
          <a:xfrm>
            <a:off x="8265452" y="2588984"/>
            <a:ext cx="25453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spc="600" dirty="0">
                <a:solidFill>
                  <a:srgbClr val="E1486C"/>
                </a:solidFill>
                <a:latin typeface="方正粗倩简体" panose="02000000000000000000" pitchFamily="2" charset="-122"/>
                <a:ea typeface="方正粗倩简体" panose="02000000000000000000" pitchFamily="2" charset="-122"/>
              </a:rPr>
              <a:t>大众创业</a:t>
            </a:r>
            <a:endParaRPr lang="en-US" altLang="zh-CN" sz="2000" spc="600" dirty="0">
              <a:solidFill>
                <a:srgbClr val="E1486C"/>
              </a:solidFill>
              <a:latin typeface="方正粗倩简体" panose="02000000000000000000" pitchFamily="2" charset="-122"/>
              <a:ea typeface="方正粗倩简体" panose="02000000000000000000" pitchFamily="2" charset="-122"/>
            </a:endParaRPr>
          </a:p>
          <a:p>
            <a:r>
              <a:rPr lang="en-US" altLang="zh-CN" sz="2000" spc="600" dirty="0">
                <a:solidFill>
                  <a:srgbClr val="E1486C"/>
                </a:solidFill>
                <a:latin typeface="方正粗倩简体" panose="02000000000000000000" pitchFamily="2" charset="-122"/>
                <a:ea typeface="方正粗倩简体" panose="02000000000000000000" pitchFamily="2" charset="-122"/>
              </a:rPr>
              <a:t>     </a:t>
            </a:r>
            <a:r>
              <a:rPr lang="zh-CN" altLang="en-US" sz="2000" spc="600" dirty="0">
                <a:solidFill>
                  <a:srgbClr val="E1486C"/>
                </a:solidFill>
                <a:latin typeface="方正粗倩简体" panose="02000000000000000000" pitchFamily="2" charset="-122"/>
                <a:ea typeface="方正粗倩简体" panose="02000000000000000000" pitchFamily="2" charset="-122"/>
              </a:rPr>
              <a:t>万众创新</a:t>
            </a:r>
          </a:p>
        </p:txBody>
      </p:sp>
      <p:pic>
        <p:nvPicPr>
          <p:cNvPr id="26" name="Picture 2" descr="C:\Users\Administrator\Desktop\矢量httpwww.3lian.comvector（三联www.3lian.com） (2) [转换]-01.png">
            <a:extLst>
              <a:ext uri="{FF2B5EF4-FFF2-40B4-BE49-F238E27FC236}">
                <a16:creationId xmlns:a16="http://schemas.microsoft.com/office/drawing/2014/main" id="{469B197C-2C09-4EA3-A01C-87E77BF7F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36" y="715542"/>
            <a:ext cx="551085" cy="34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等腰三角形 26">
            <a:extLst>
              <a:ext uri="{FF2B5EF4-FFF2-40B4-BE49-F238E27FC236}">
                <a16:creationId xmlns:a16="http://schemas.microsoft.com/office/drawing/2014/main" id="{A8708364-F9D3-4504-AD22-03076F0CEC8E}"/>
              </a:ext>
            </a:extLst>
          </p:cNvPr>
          <p:cNvSpPr/>
          <p:nvPr/>
        </p:nvSpPr>
        <p:spPr>
          <a:xfrm rot="16200000">
            <a:off x="433859" y="234381"/>
            <a:ext cx="360040" cy="310379"/>
          </a:xfrm>
          <a:prstGeom prst="triangle">
            <a:avLst/>
          </a:prstGeom>
          <a:solidFill>
            <a:srgbClr val="88C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等腰三角形 27">
            <a:extLst>
              <a:ext uri="{FF2B5EF4-FFF2-40B4-BE49-F238E27FC236}">
                <a16:creationId xmlns:a16="http://schemas.microsoft.com/office/drawing/2014/main" id="{6CCB0406-C9ED-493A-A8A8-3735A003D206}"/>
              </a:ext>
            </a:extLst>
          </p:cNvPr>
          <p:cNvSpPr/>
          <p:nvPr/>
        </p:nvSpPr>
        <p:spPr>
          <a:xfrm rot="20342907">
            <a:off x="900037" y="455771"/>
            <a:ext cx="249983" cy="279916"/>
          </a:xfrm>
          <a:prstGeom prst="triangle">
            <a:avLst/>
          </a:prstGeom>
          <a:solidFill>
            <a:srgbClr val="FD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等腰三角形 28">
            <a:extLst>
              <a:ext uri="{FF2B5EF4-FFF2-40B4-BE49-F238E27FC236}">
                <a16:creationId xmlns:a16="http://schemas.microsoft.com/office/drawing/2014/main" id="{815EDD72-5641-46F4-AB28-047CC34DDEC8}"/>
              </a:ext>
            </a:extLst>
          </p:cNvPr>
          <p:cNvSpPr/>
          <p:nvPr/>
        </p:nvSpPr>
        <p:spPr>
          <a:xfrm rot="15968008">
            <a:off x="537809" y="793417"/>
            <a:ext cx="304349" cy="227352"/>
          </a:xfrm>
          <a:prstGeom prst="triangle">
            <a:avLst/>
          </a:prstGeom>
          <a:solidFill>
            <a:srgbClr val="E14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1" name="图形 30">
            <a:extLst>
              <a:ext uri="{FF2B5EF4-FFF2-40B4-BE49-F238E27FC236}">
                <a16:creationId xmlns:a16="http://schemas.microsoft.com/office/drawing/2014/main" id="{93271025-A306-432B-A7BC-8604F23FBC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2752" y="3509449"/>
            <a:ext cx="900574" cy="90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70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:a16="http://schemas.microsoft.com/office/drawing/2014/main" id="{76E5AF07-A668-4363-8442-848843A569FE}"/>
              </a:ext>
            </a:extLst>
          </p:cNvPr>
          <p:cNvSpPr txBox="1"/>
          <p:nvPr/>
        </p:nvSpPr>
        <p:spPr>
          <a:xfrm>
            <a:off x="1203300" y="543366"/>
            <a:ext cx="1056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600" dirty="0">
                <a:solidFill>
                  <a:prstClr val="black">
                    <a:lumMod val="65000"/>
                    <a:lumOff val="3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背景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1EAD3EA0-A02A-4225-9BD2-81929E99B007}"/>
              </a:ext>
            </a:extLst>
          </p:cNvPr>
          <p:cNvCxnSpPr>
            <a:cxnSpLocks/>
          </p:cNvCxnSpPr>
          <p:nvPr/>
        </p:nvCxnSpPr>
        <p:spPr>
          <a:xfrm>
            <a:off x="613880" y="1251614"/>
            <a:ext cx="1079099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Administrator\Desktop\矢量httpwww.3lian.comvector（三联www.3lian.com） (2) [转换]-01.png">
            <a:extLst>
              <a:ext uri="{FF2B5EF4-FFF2-40B4-BE49-F238E27FC236}">
                <a16:creationId xmlns:a16="http://schemas.microsoft.com/office/drawing/2014/main" id="{6D2657E9-4793-4EA5-9335-D0FD2DC57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36" y="715542"/>
            <a:ext cx="551085" cy="34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等腰三角形 9">
            <a:extLst>
              <a:ext uri="{FF2B5EF4-FFF2-40B4-BE49-F238E27FC236}">
                <a16:creationId xmlns:a16="http://schemas.microsoft.com/office/drawing/2014/main" id="{1064B050-A746-46BD-AFC8-438825697B5E}"/>
              </a:ext>
            </a:extLst>
          </p:cNvPr>
          <p:cNvSpPr/>
          <p:nvPr/>
        </p:nvSpPr>
        <p:spPr>
          <a:xfrm rot="15081719">
            <a:off x="427166" y="275275"/>
            <a:ext cx="360040" cy="310379"/>
          </a:xfrm>
          <a:prstGeom prst="triangle">
            <a:avLst/>
          </a:prstGeom>
          <a:solidFill>
            <a:srgbClr val="88C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B47CB644-10C7-4299-AF97-2AF1A8BAB2B2}"/>
              </a:ext>
            </a:extLst>
          </p:cNvPr>
          <p:cNvSpPr/>
          <p:nvPr/>
        </p:nvSpPr>
        <p:spPr>
          <a:xfrm rot="20342907">
            <a:off x="900037" y="455771"/>
            <a:ext cx="249983" cy="279916"/>
          </a:xfrm>
          <a:prstGeom prst="triangle">
            <a:avLst/>
          </a:prstGeom>
          <a:solidFill>
            <a:srgbClr val="FD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等腰三角形 11">
            <a:extLst>
              <a:ext uri="{FF2B5EF4-FFF2-40B4-BE49-F238E27FC236}">
                <a16:creationId xmlns:a16="http://schemas.microsoft.com/office/drawing/2014/main" id="{3F4A28B5-105F-4AA7-93D3-C58E16F6012B}"/>
              </a:ext>
            </a:extLst>
          </p:cNvPr>
          <p:cNvSpPr/>
          <p:nvPr/>
        </p:nvSpPr>
        <p:spPr>
          <a:xfrm rot="15968008">
            <a:off x="537809" y="793417"/>
            <a:ext cx="304349" cy="227352"/>
          </a:xfrm>
          <a:prstGeom prst="triangle">
            <a:avLst/>
          </a:prstGeom>
          <a:solidFill>
            <a:srgbClr val="E14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3A0CBD4-FFEB-4A9C-8B66-A5365C71DABA}"/>
              </a:ext>
            </a:extLst>
          </p:cNvPr>
          <p:cNvGrpSpPr/>
          <p:nvPr/>
        </p:nvGrpSpPr>
        <p:grpSpPr>
          <a:xfrm>
            <a:off x="4716532" y="2484957"/>
            <a:ext cx="2632518" cy="2161007"/>
            <a:chOff x="5080996" y="2629244"/>
            <a:chExt cx="2274120" cy="1866802"/>
          </a:xfrm>
        </p:grpSpPr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0DFC05F5-9BCE-4080-8FA3-B92B3A9D72A9}"/>
                </a:ext>
              </a:extLst>
            </p:cNvPr>
            <p:cNvGrpSpPr/>
            <p:nvPr/>
          </p:nvGrpSpPr>
          <p:grpSpPr>
            <a:xfrm>
              <a:off x="5562238" y="2629244"/>
              <a:ext cx="1562289" cy="1069108"/>
              <a:chOff x="4097229" y="1904756"/>
              <a:chExt cx="1562289" cy="1069108"/>
            </a:xfrm>
          </p:grpSpPr>
          <p:sp>
            <p:nvSpPr>
              <p:cNvPr id="79" name="矩形 5">
                <a:extLst>
                  <a:ext uri="{FF2B5EF4-FFF2-40B4-BE49-F238E27FC236}">
                    <a16:creationId xmlns:a16="http://schemas.microsoft.com/office/drawing/2014/main" id="{0EF960B3-49E5-47D7-9D08-8AF319AE9900}"/>
                  </a:ext>
                </a:extLst>
              </p:cNvPr>
              <p:cNvSpPr/>
              <p:nvPr/>
            </p:nvSpPr>
            <p:spPr>
              <a:xfrm>
                <a:off x="4097229" y="1945520"/>
                <a:ext cx="1562289" cy="1028344"/>
              </a:xfrm>
              <a:custGeom>
                <a:avLst/>
                <a:gdLst>
                  <a:gd name="connsiteX0" fmla="*/ 0 w 1440160"/>
                  <a:gd name="connsiteY0" fmla="*/ 0 h 492857"/>
                  <a:gd name="connsiteX1" fmla="*/ 1440160 w 1440160"/>
                  <a:gd name="connsiteY1" fmla="*/ 0 h 492857"/>
                  <a:gd name="connsiteX2" fmla="*/ 1440160 w 1440160"/>
                  <a:gd name="connsiteY2" fmla="*/ 492857 h 492857"/>
                  <a:gd name="connsiteX3" fmla="*/ 0 w 1440160"/>
                  <a:gd name="connsiteY3" fmla="*/ 492857 h 492857"/>
                  <a:gd name="connsiteX4" fmla="*/ 0 w 1440160"/>
                  <a:gd name="connsiteY4" fmla="*/ 0 h 492857"/>
                  <a:gd name="connsiteX0" fmla="*/ 306888 w 1440160"/>
                  <a:gd name="connsiteY0" fmla="*/ 0 h 852980"/>
                  <a:gd name="connsiteX1" fmla="*/ 1440160 w 1440160"/>
                  <a:gd name="connsiteY1" fmla="*/ 360123 h 852980"/>
                  <a:gd name="connsiteX2" fmla="*/ 1440160 w 1440160"/>
                  <a:gd name="connsiteY2" fmla="*/ 852980 h 852980"/>
                  <a:gd name="connsiteX3" fmla="*/ 0 w 1440160"/>
                  <a:gd name="connsiteY3" fmla="*/ 852980 h 852980"/>
                  <a:gd name="connsiteX4" fmla="*/ 306888 w 1440160"/>
                  <a:gd name="connsiteY4" fmla="*/ 0 h 852980"/>
                  <a:gd name="connsiteX0" fmla="*/ 93946 w 1227218"/>
                  <a:gd name="connsiteY0" fmla="*/ 0 h 852980"/>
                  <a:gd name="connsiteX1" fmla="*/ 1227218 w 1227218"/>
                  <a:gd name="connsiteY1" fmla="*/ 360123 h 852980"/>
                  <a:gd name="connsiteX2" fmla="*/ 1227218 w 1227218"/>
                  <a:gd name="connsiteY2" fmla="*/ 852980 h 852980"/>
                  <a:gd name="connsiteX3" fmla="*/ 0 w 1227218"/>
                  <a:gd name="connsiteY3" fmla="*/ 289309 h 852980"/>
                  <a:gd name="connsiteX4" fmla="*/ 93946 w 1227218"/>
                  <a:gd name="connsiteY4" fmla="*/ 0 h 852980"/>
                  <a:gd name="connsiteX0" fmla="*/ 93946 w 1405714"/>
                  <a:gd name="connsiteY0" fmla="*/ 0 h 1028344"/>
                  <a:gd name="connsiteX1" fmla="*/ 1227218 w 1405714"/>
                  <a:gd name="connsiteY1" fmla="*/ 360123 h 1028344"/>
                  <a:gd name="connsiteX2" fmla="*/ 1405714 w 1405714"/>
                  <a:gd name="connsiteY2" fmla="*/ 1028344 h 1028344"/>
                  <a:gd name="connsiteX3" fmla="*/ 0 w 1405714"/>
                  <a:gd name="connsiteY3" fmla="*/ 289309 h 1028344"/>
                  <a:gd name="connsiteX4" fmla="*/ 93946 w 1405714"/>
                  <a:gd name="connsiteY4" fmla="*/ 0 h 1028344"/>
                  <a:gd name="connsiteX0" fmla="*/ 93946 w 1543500"/>
                  <a:gd name="connsiteY0" fmla="*/ 0 h 1028344"/>
                  <a:gd name="connsiteX1" fmla="*/ 1543500 w 1543500"/>
                  <a:gd name="connsiteY1" fmla="*/ 767219 h 1028344"/>
                  <a:gd name="connsiteX2" fmla="*/ 1405714 w 1543500"/>
                  <a:gd name="connsiteY2" fmla="*/ 1028344 h 1028344"/>
                  <a:gd name="connsiteX3" fmla="*/ 0 w 1543500"/>
                  <a:gd name="connsiteY3" fmla="*/ 289309 h 1028344"/>
                  <a:gd name="connsiteX4" fmla="*/ 93946 w 1543500"/>
                  <a:gd name="connsiteY4" fmla="*/ 0 h 1028344"/>
                  <a:gd name="connsiteX0" fmla="*/ 93946 w 1543500"/>
                  <a:gd name="connsiteY0" fmla="*/ 0 h 1028344"/>
                  <a:gd name="connsiteX1" fmla="*/ 1543500 w 1543500"/>
                  <a:gd name="connsiteY1" fmla="*/ 767219 h 1028344"/>
                  <a:gd name="connsiteX2" fmla="*/ 1405714 w 1543500"/>
                  <a:gd name="connsiteY2" fmla="*/ 1028344 h 1028344"/>
                  <a:gd name="connsiteX3" fmla="*/ 0 w 1543500"/>
                  <a:gd name="connsiteY3" fmla="*/ 289309 h 1028344"/>
                  <a:gd name="connsiteX4" fmla="*/ 93946 w 1543500"/>
                  <a:gd name="connsiteY4" fmla="*/ 0 h 1028344"/>
                  <a:gd name="connsiteX0" fmla="*/ 93946 w 1543500"/>
                  <a:gd name="connsiteY0" fmla="*/ 0 h 1028344"/>
                  <a:gd name="connsiteX1" fmla="*/ 1543500 w 1543500"/>
                  <a:gd name="connsiteY1" fmla="*/ 767219 h 1028344"/>
                  <a:gd name="connsiteX2" fmla="*/ 1405714 w 1543500"/>
                  <a:gd name="connsiteY2" fmla="*/ 1028344 h 1028344"/>
                  <a:gd name="connsiteX3" fmla="*/ 0 w 1543500"/>
                  <a:gd name="connsiteY3" fmla="*/ 289309 h 1028344"/>
                  <a:gd name="connsiteX4" fmla="*/ 93946 w 1543500"/>
                  <a:gd name="connsiteY4" fmla="*/ 0 h 1028344"/>
                  <a:gd name="connsiteX0" fmla="*/ 93946 w 1543500"/>
                  <a:gd name="connsiteY0" fmla="*/ 0 h 1028344"/>
                  <a:gd name="connsiteX1" fmla="*/ 1543500 w 1543500"/>
                  <a:gd name="connsiteY1" fmla="*/ 767219 h 1028344"/>
                  <a:gd name="connsiteX2" fmla="*/ 1405714 w 1543500"/>
                  <a:gd name="connsiteY2" fmla="*/ 1028344 h 1028344"/>
                  <a:gd name="connsiteX3" fmla="*/ 0 w 1543500"/>
                  <a:gd name="connsiteY3" fmla="*/ 289309 h 1028344"/>
                  <a:gd name="connsiteX4" fmla="*/ 93946 w 1543500"/>
                  <a:gd name="connsiteY4" fmla="*/ 0 h 1028344"/>
                  <a:gd name="connsiteX0" fmla="*/ 93946 w 1543500"/>
                  <a:gd name="connsiteY0" fmla="*/ 0 h 1028344"/>
                  <a:gd name="connsiteX1" fmla="*/ 1321330 w 1543500"/>
                  <a:gd name="connsiteY1" fmla="*/ 645560 h 1028344"/>
                  <a:gd name="connsiteX2" fmla="*/ 1543500 w 1543500"/>
                  <a:gd name="connsiteY2" fmla="*/ 767219 h 1028344"/>
                  <a:gd name="connsiteX3" fmla="*/ 1405714 w 1543500"/>
                  <a:gd name="connsiteY3" fmla="*/ 1028344 h 1028344"/>
                  <a:gd name="connsiteX4" fmla="*/ 0 w 1543500"/>
                  <a:gd name="connsiteY4" fmla="*/ 289309 h 1028344"/>
                  <a:gd name="connsiteX5" fmla="*/ 93946 w 1543500"/>
                  <a:gd name="connsiteY5" fmla="*/ 0 h 1028344"/>
                  <a:gd name="connsiteX0" fmla="*/ 93946 w 1543500"/>
                  <a:gd name="connsiteY0" fmla="*/ 0 h 1028344"/>
                  <a:gd name="connsiteX1" fmla="*/ 1299409 w 1543500"/>
                  <a:gd name="connsiteY1" fmla="*/ 717584 h 1028344"/>
                  <a:gd name="connsiteX2" fmla="*/ 1543500 w 1543500"/>
                  <a:gd name="connsiteY2" fmla="*/ 767219 h 1028344"/>
                  <a:gd name="connsiteX3" fmla="*/ 1405714 w 1543500"/>
                  <a:gd name="connsiteY3" fmla="*/ 1028344 h 1028344"/>
                  <a:gd name="connsiteX4" fmla="*/ 0 w 1543500"/>
                  <a:gd name="connsiteY4" fmla="*/ 289309 h 1028344"/>
                  <a:gd name="connsiteX5" fmla="*/ 93946 w 1543500"/>
                  <a:gd name="connsiteY5" fmla="*/ 0 h 1028344"/>
                  <a:gd name="connsiteX0" fmla="*/ 122129 w 1571683"/>
                  <a:gd name="connsiteY0" fmla="*/ 0 h 1028344"/>
                  <a:gd name="connsiteX1" fmla="*/ 1327592 w 1571683"/>
                  <a:gd name="connsiteY1" fmla="*/ 717584 h 1028344"/>
                  <a:gd name="connsiteX2" fmla="*/ 1571683 w 1571683"/>
                  <a:gd name="connsiteY2" fmla="*/ 767219 h 1028344"/>
                  <a:gd name="connsiteX3" fmla="*/ 1433897 w 1571683"/>
                  <a:gd name="connsiteY3" fmla="*/ 1028344 h 1028344"/>
                  <a:gd name="connsiteX4" fmla="*/ 0 w 1571683"/>
                  <a:gd name="connsiteY4" fmla="*/ 279915 h 1028344"/>
                  <a:gd name="connsiteX5" fmla="*/ 122129 w 1571683"/>
                  <a:gd name="connsiteY5" fmla="*/ 0 h 1028344"/>
                  <a:gd name="connsiteX0" fmla="*/ 112735 w 1562289"/>
                  <a:gd name="connsiteY0" fmla="*/ 0 h 1028344"/>
                  <a:gd name="connsiteX1" fmla="*/ 1318198 w 1562289"/>
                  <a:gd name="connsiteY1" fmla="*/ 717584 h 1028344"/>
                  <a:gd name="connsiteX2" fmla="*/ 1562289 w 1562289"/>
                  <a:gd name="connsiteY2" fmla="*/ 767219 h 1028344"/>
                  <a:gd name="connsiteX3" fmla="*/ 1424503 w 1562289"/>
                  <a:gd name="connsiteY3" fmla="*/ 1028344 h 1028344"/>
                  <a:gd name="connsiteX4" fmla="*/ 0 w 1562289"/>
                  <a:gd name="connsiteY4" fmla="*/ 264257 h 1028344"/>
                  <a:gd name="connsiteX5" fmla="*/ 112735 w 1562289"/>
                  <a:gd name="connsiteY5" fmla="*/ 0 h 1028344"/>
                  <a:gd name="connsiteX0" fmla="*/ 112735 w 1562289"/>
                  <a:gd name="connsiteY0" fmla="*/ 0 h 1028344"/>
                  <a:gd name="connsiteX1" fmla="*/ 582295 w 1562289"/>
                  <a:gd name="connsiteY1" fmla="*/ 279173 h 1028344"/>
                  <a:gd name="connsiteX2" fmla="*/ 1318198 w 1562289"/>
                  <a:gd name="connsiteY2" fmla="*/ 717584 h 1028344"/>
                  <a:gd name="connsiteX3" fmla="*/ 1562289 w 1562289"/>
                  <a:gd name="connsiteY3" fmla="*/ 767219 h 1028344"/>
                  <a:gd name="connsiteX4" fmla="*/ 1424503 w 1562289"/>
                  <a:gd name="connsiteY4" fmla="*/ 1028344 h 1028344"/>
                  <a:gd name="connsiteX5" fmla="*/ 0 w 1562289"/>
                  <a:gd name="connsiteY5" fmla="*/ 264257 h 1028344"/>
                  <a:gd name="connsiteX6" fmla="*/ 112735 w 1562289"/>
                  <a:gd name="connsiteY6" fmla="*/ 0 h 1028344"/>
                  <a:gd name="connsiteX0" fmla="*/ 112735 w 1562289"/>
                  <a:gd name="connsiteY0" fmla="*/ 0 h 1028344"/>
                  <a:gd name="connsiteX1" fmla="*/ 582295 w 1562289"/>
                  <a:gd name="connsiteY1" fmla="*/ 279173 h 1028344"/>
                  <a:gd name="connsiteX2" fmla="*/ 1318198 w 1562289"/>
                  <a:gd name="connsiteY2" fmla="*/ 717584 h 1028344"/>
                  <a:gd name="connsiteX3" fmla="*/ 1562289 w 1562289"/>
                  <a:gd name="connsiteY3" fmla="*/ 767219 h 1028344"/>
                  <a:gd name="connsiteX4" fmla="*/ 1424503 w 1562289"/>
                  <a:gd name="connsiteY4" fmla="*/ 1028344 h 1028344"/>
                  <a:gd name="connsiteX5" fmla="*/ 0 w 1562289"/>
                  <a:gd name="connsiteY5" fmla="*/ 264257 h 1028344"/>
                  <a:gd name="connsiteX6" fmla="*/ 112735 w 1562289"/>
                  <a:gd name="connsiteY6" fmla="*/ 0 h 1028344"/>
                  <a:gd name="connsiteX0" fmla="*/ 112735 w 1562289"/>
                  <a:gd name="connsiteY0" fmla="*/ 0 h 1028344"/>
                  <a:gd name="connsiteX1" fmla="*/ 469560 w 1562289"/>
                  <a:gd name="connsiteY1" fmla="*/ 232201 h 1028344"/>
                  <a:gd name="connsiteX2" fmla="*/ 1318198 w 1562289"/>
                  <a:gd name="connsiteY2" fmla="*/ 717584 h 1028344"/>
                  <a:gd name="connsiteX3" fmla="*/ 1562289 w 1562289"/>
                  <a:gd name="connsiteY3" fmla="*/ 767219 h 1028344"/>
                  <a:gd name="connsiteX4" fmla="*/ 1424503 w 1562289"/>
                  <a:gd name="connsiteY4" fmla="*/ 1028344 h 1028344"/>
                  <a:gd name="connsiteX5" fmla="*/ 0 w 1562289"/>
                  <a:gd name="connsiteY5" fmla="*/ 264257 h 1028344"/>
                  <a:gd name="connsiteX6" fmla="*/ 112735 w 1562289"/>
                  <a:gd name="connsiteY6" fmla="*/ 0 h 1028344"/>
                  <a:gd name="connsiteX0" fmla="*/ 112735 w 1562289"/>
                  <a:gd name="connsiteY0" fmla="*/ 0 h 1028344"/>
                  <a:gd name="connsiteX1" fmla="*/ 469560 w 1562289"/>
                  <a:gd name="connsiteY1" fmla="*/ 232201 h 1028344"/>
                  <a:gd name="connsiteX2" fmla="*/ 1230516 w 1562289"/>
                  <a:gd name="connsiteY2" fmla="*/ 661217 h 1028344"/>
                  <a:gd name="connsiteX3" fmla="*/ 1562289 w 1562289"/>
                  <a:gd name="connsiteY3" fmla="*/ 767219 h 1028344"/>
                  <a:gd name="connsiteX4" fmla="*/ 1424503 w 1562289"/>
                  <a:gd name="connsiteY4" fmla="*/ 1028344 h 1028344"/>
                  <a:gd name="connsiteX5" fmla="*/ 0 w 1562289"/>
                  <a:gd name="connsiteY5" fmla="*/ 264257 h 1028344"/>
                  <a:gd name="connsiteX6" fmla="*/ 112735 w 1562289"/>
                  <a:gd name="connsiteY6" fmla="*/ 0 h 1028344"/>
                  <a:gd name="connsiteX0" fmla="*/ 112735 w 1562289"/>
                  <a:gd name="connsiteY0" fmla="*/ 0 h 1028344"/>
                  <a:gd name="connsiteX1" fmla="*/ 469560 w 1562289"/>
                  <a:gd name="connsiteY1" fmla="*/ 232201 h 1028344"/>
                  <a:gd name="connsiteX2" fmla="*/ 1230516 w 1562289"/>
                  <a:gd name="connsiteY2" fmla="*/ 661217 h 1028344"/>
                  <a:gd name="connsiteX3" fmla="*/ 1562289 w 1562289"/>
                  <a:gd name="connsiteY3" fmla="*/ 767219 h 1028344"/>
                  <a:gd name="connsiteX4" fmla="*/ 1424503 w 1562289"/>
                  <a:gd name="connsiteY4" fmla="*/ 1028344 h 1028344"/>
                  <a:gd name="connsiteX5" fmla="*/ 0 w 1562289"/>
                  <a:gd name="connsiteY5" fmla="*/ 264257 h 1028344"/>
                  <a:gd name="connsiteX6" fmla="*/ 112735 w 1562289"/>
                  <a:gd name="connsiteY6" fmla="*/ 0 h 1028344"/>
                  <a:gd name="connsiteX0" fmla="*/ 112735 w 1562289"/>
                  <a:gd name="connsiteY0" fmla="*/ 0 h 1028344"/>
                  <a:gd name="connsiteX1" fmla="*/ 469560 w 1562289"/>
                  <a:gd name="connsiteY1" fmla="*/ 232201 h 1028344"/>
                  <a:gd name="connsiteX2" fmla="*/ 1230516 w 1562289"/>
                  <a:gd name="connsiteY2" fmla="*/ 661217 h 1028344"/>
                  <a:gd name="connsiteX3" fmla="*/ 1562289 w 1562289"/>
                  <a:gd name="connsiteY3" fmla="*/ 767219 h 1028344"/>
                  <a:gd name="connsiteX4" fmla="*/ 1424503 w 1562289"/>
                  <a:gd name="connsiteY4" fmla="*/ 1028344 h 1028344"/>
                  <a:gd name="connsiteX5" fmla="*/ 0 w 1562289"/>
                  <a:gd name="connsiteY5" fmla="*/ 264257 h 1028344"/>
                  <a:gd name="connsiteX6" fmla="*/ 112735 w 1562289"/>
                  <a:gd name="connsiteY6" fmla="*/ 0 h 1028344"/>
                  <a:gd name="connsiteX0" fmla="*/ 112735 w 1562289"/>
                  <a:gd name="connsiteY0" fmla="*/ 0 h 1028344"/>
                  <a:gd name="connsiteX1" fmla="*/ 469560 w 1562289"/>
                  <a:gd name="connsiteY1" fmla="*/ 232201 h 1028344"/>
                  <a:gd name="connsiteX2" fmla="*/ 1230516 w 1562289"/>
                  <a:gd name="connsiteY2" fmla="*/ 661217 h 1028344"/>
                  <a:gd name="connsiteX3" fmla="*/ 1562289 w 1562289"/>
                  <a:gd name="connsiteY3" fmla="*/ 767219 h 1028344"/>
                  <a:gd name="connsiteX4" fmla="*/ 1424503 w 1562289"/>
                  <a:gd name="connsiteY4" fmla="*/ 1028344 h 1028344"/>
                  <a:gd name="connsiteX5" fmla="*/ 0 w 1562289"/>
                  <a:gd name="connsiteY5" fmla="*/ 264257 h 1028344"/>
                  <a:gd name="connsiteX6" fmla="*/ 112735 w 1562289"/>
                  <a:gd name="connsiteY6" fmla="*/ 0 h 1028344"/>
                  <a:gd name="connsiteX0" fmla="*/ 112735 w 1562289"/>
                  <a:gd name="connsiteY0" fmla="*/ 0 h 1028344"/>
                  <a:gd name="connsiteX1" fmla="*/ 469560 w 1562289"/>
                  <a:gd name="connsiteY1" fmla="*/ 232201 h 1028344"/>
                  <a:gd name="connsiteX2" fmla="*/ 1230516 w 1562289"/>
                  <a:gd name="connsiteY2" fmla="*/ 661217 h 1028344"/>
                  <a:gd name="connsiteX3" fmla="*/ 1562289 w 1562289"/>
                  <a:gd name="connsiteY3" fmla="*/ 767219 h 1028344"/>
                  <a:gd name="connsiteX4" fmla="*/ 1424503 w 1562289"/>
                  <a:gd name="connsiteY4" fmla="*/ 1028344 h 1028344"/>
                  <a:gd name="connsiteX5" fmla="*/ 0 w 1562289"/>
                  <a:gd name="connsiteY5" fmla="*/ 264257 h 1028344"/>
                  <a:gd name="connsiteX6" fmla="*/ 112735 w 1562289"/>
                  <a:gd name="connsiteY6" fmla="*/ 0 h 1028344"/>
                  <a:gd name="connsiteX0" fmla="*/ 112735 w 1562289"/>
                  <a:gd name="connsiteY0" fmla="*/ 0 h 1028344"/>
                  <a:gd name="connsiteX1" fmla="*/ 469560 w 1562289"/>
                  <a:gd name="connsiteY1" fmla="*/ 232201 h 1028344"/>
                  <a:gd name="connsiteX2" fmla="*/ 1230516 w 1562289"/>
                  <a:gd name="connsiteY2" fmla="*/ 661217 h 1028344"/>
                  <a:gd name="connsiteX3" fmla="*/ 1562289 w 1562289"/>
                  <a:gd name="connsiteY3" fmla="*/ 767219 h 1028344"/>
                  <a:gd name="connsiteX4" fmla="*/ 1424503 w 1562289"/>
                  <a:gd name="connsiteY4" fmla="*/ 1028344 h 1028344"/>
                  <a:gd name="connsiteX5" fmla="*/ 0 w 1562289"/>
                  <a:gd name="connsiteY5" fmla="*/ 264257 h 1028344"/>
                  <a:gd name="connsiteX6" fmla="*/ 112735 w 1562289"/>
                  <a:gd name="connsiteY6" fmla="*/ 0 h 1028344"/>
                  <a:gd name="connsiteX0" fmla="*/ 112735 w 1562289"/>
                  <a:gd name="connsiteY0" fmla="*/ 0 h 1028344"/>
                  <a:gd name="connsiteX1" fmla="*/ 469560 w 1562289"/>
                  <a:gd name="connsiteY1" fmla="*/ 232201 h 1028344"/>
                  <a:gd name="connsiteX2" fmla="*/ 1230516 w 1562289"/>
                  <a:gd name="connsiteY2" fmla="*/ 661217 h 1028344"/>
                  <a:gd name="connsiteX3" fmla="*/ 1562289 w 1562289"/>
                  <a:gd name="connsiteY3" fmla="*/ 767219 h 1028344"/>
                  <a:gd name="connsiteX4" fmla="*/ 1424503 w 1562289"/>
                  <a:gd name="connsiteY4" fmla="*/ 1028344 h 1028344"/>
                  <a:gd name="connsiteX5" fmla="*/ 0 w 1562289"/>
                  <a:gd name="connsiteY5" fmla="*/ 264257 h 1028344"/>
                  <a:gd name="connsiteX6" fmla="*/ 112735 w 1562289"/>
                  <a:gd name="connsiteY6" fmla="*/ 0 h 1028344"/>
                  <a:gd name="connsiteX0" fmla="*/ 112735 w 1562289"/>
                  <a:gd name="connsiteY0" fmla="*/ 0 h 1028344"/>
                  <a:gd name="connsiteX1" fmla="*/ 469560 w 1562289"/>
                  <a:gd name="connsiteY1" fmla="*/ 232201 h 1028344"/>
                  <a:gd name="connsiteX2" fmla="*/ 1230516 w 1562289"/>
                  <a:gd name="connsiteY2" fmla="*/ 661217 h 1028344"/>
                  <a:gd name="connsiteX3" fmla="*/ 1562289 w 1562289"/>
                  <a:gd name="connsiteY3" fmla="*/ 767219 h 1028344"/>
                  <a:gd name="connsiteX4" fmla="*/ 1424503 w 1562289"/>
                  <a:gd name="connsiteY4" fmla="*/ 1028344 h 1028344"/>
                  <a:gd name="connsiteX5" fmla="*/ 0 w 1562289"/>
                  <a:gd name="connsiteY5" fmla="*/ 264257 h 1028344"/>
                  <a:gd name="connsiteX6" fmla="*/ 112735 w 1562289"/>
                  <a:gd name="connsiteY6" fmla="*/ 0 h 1028344"/>
                  <a:gd name="connsiteX0" fmla="*/ 112735 w 1562289"/>
                  <a:gd name="connsiteY0" fmla="*/ 0 h 1028344"/>
                  <a:gd name="connsiteX1" fmla="*/ 469560 w 1562289"/>
                  <a:gd name="connsiteY1" fmla="*/ 232201 h 1028344"/>
                  <a:gd name="connsiteX2" fmla="*/ 1230516 w 1562289"/>
                  <a:gd name="connsiteY2" fmla="*/ 661217 h 1028344"/>
                  <a:gd name="connsiteX3" fmla="*/ 1562289 w 1562289"/>
                  <a:gd name="connsiteY3" fmla="*/ 767219 h 1028344"/>
                  <a:gd name="connsiteX4" fmla="*/ 1424503 w 1562289"/>
                  <a:gd name="connsiteY4" fmla="*/ 1028344 h 1028344"/>
                  <a:gd name="connsiteX5" fmla="*/ 722421 w 1562289"/>
                  <a:gd name="connsiteY5" fmla="*/ 607180 h 1028344"/>
                  <a:gd name="connsiteX6" fmla="*/ 0 w 1562289"/>
                  <a:gd name="connsiteY6" fmla="*/ 264257 h 1028344"/>
                  <a:gd name="connsiteX7" fmla="*/ 112735 w 1562289"/>
                  <a:gd name="connsiteY7" fmla="*/ 0 h 1028344"/>
                  <a:gd name="connsiteX0" fmla="*/ 112735 w 1562289"/>
                  <a:gd name="connsiteY0" fmla="*/ 0 h 1028344"/>
                  <a:gd name="connsiteX1" fmla="*/ 469560 w 1562289"/>
                  <a:gd name="connsiteY1" fmla="*/ 232201 h 1028344"/>
                  <a:gd name="connsiteX2" fmla="*/ 1230516 w 1562289"/>
                  <a:gd name="connsiteY2" fmla="*/ 661217 h 1028344"/>
                  <a:gd name="connsiteX3" fmla="*/ 1562289 w 1562289"/>
                  <a:gd name="connsiteY3" fmla="*/ 767219 h 1028344"/>
                  <a:gd name="connsiteX4" fmla="*/ 1424503 w 1562289"/>
                  <a:gd name="connsiteY4" fmla="*/ 1028344 h 1028344"/>
                  <a:gd name="connsiteX5" fmla="*/ 722421 w 1562289"/>
                  <a:gd name="connsiteY5" fmla="*/ 607180 h 1028344"/>
                  <a:gd name="connsiteX6" fmla="*/ 0 w 1562289"/>
                  <a:gd name="connsiteY6" fmla="*/ 264257 h 1028344"/>
                  <a:gd name="connsiteX7" fmla="*/ 112735 w 1562289"/>
                  <a:gd name="connsiteY7" fmla="*/ 0 h 1028344"/>
                  <a:gd name="connsiteX0" fmla="*/ 112735 w 1562289"/>
                  <a:gd name="connsiteY0" fmla="*/ 0 h 1028344"/>
                  <a:gd name="connsiteX1" fmla="*/ 469560 w 1562289"/>
                  <a:gd name="connsiteY1" fmla="*/ 232201 h 1028344"/>
                  <a:gd name="connsiteX2" fmla="*/ 1230516 w 1562289"/>
                  <a:gd name="connsiteY2" fmla="*/ 661217 h 1028344"/>
                  <a:gd name="connsiteX3" fmla="*/ 1562289 w 1562289"/>
                  <a:gd name="connsiteY3" fmla="*/ 767219 h 1028344"/>
                  <a:gd name="connsiteX4" fmla="*/ 1424503 w 1562289"/>
                  <a:gd name="connsiteY4" fmla="*/ 1028344 h 1028344"/>
                  <a:gd name="connsiteX5" fmla="*/ 722421 w 1562289"/>
                  <a:gd name="connsiteY5" fmla="*/ 607180 h 1028344"/>
                  <a:gd name="connsiteX6" fmla="*/ 0 w 1562289"/>
                  <a:gd name="connsiteY6" fmla="*/ 264257 h 1028344"/>
                  <a:gd name="connsiteX7" fmla="*/ 112735 w 1562289"/>
                  <a:gd name="connsiteY7" fmla="*/ 0 h 1028344"/>
                  <a:gd name="connsiteX0" fmla="*/ 112735 w 1562289"/>
                  <a:gd name="connsiteY0" fmla="*/ 0 h 1028344"/>
                  <a:gd name="connsiteX1" fmla="*/ 469560 w 1562289"/>
                  <a:gd name="connsiteY1" fmla="*/ 232201 h 1028344"/>
                  <a:gd name="connsiteX2" fmla="*/ 1230516 w 1562289"/>
                  <a:gd name="connsiteY2" fmla="*/ 661217 h 1028344"/>
                  <a:gd name="connsiteX3" fmla="*/ 1562289 w 1562289"/>
                  <a:gd name="connsiteY3" fmla="*/ 767219 h 1028344"/>
                  <a:gd name="connsiteX4" fmla="*/ 1424503 w 1562289"/>
                  <a:gd name="connsiteY4" fmla="*/ 1028344 h 1028344"/>
                  <a:gd name="connsiteX5" fmla="*/ 722421 w 1562289"/>
                  <a:gd name="connsiteY5" fmla="*/ 607180 h 1028344"/>
                  <a:gd name="connsiteX6" fmla="*/ 0 w 1562289"/>
                  <a:gd name="connsiteY6" fmla="*/ 264257 h 1028344"/>
                  <a:gd name="connsiteX7" fmla="*/ 112735 w 1562289"/>
                  <a:gd name="connsiteY7" fmla="*/ 0 h 102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2289" h="1028344">
                    <a:moveTo>
                      <a:pt x="112735" y="0"/>
                    </a:moveTo>
                    <a:cubicBezTo>
                      <a:pt x="216020" y="187003"/>
                      <a:pt x="272330" y="198642"/>
                      <a:pt x="469560" y="232201"/>
                    </a:cubicBezTo>
                    <a:cubicBezTo>
                      <a:pt x="986259" y="300050"/>
                      <a:pt x="1089598" y="493160"/>
                      <a:pt x="1230516" y="661217"/>
                    </a:cubicBezTo>
                    <a:cubicBezTo>
                      <a:pt x="1344239" y="746655"/>
                      <a:pt x="1464224" y="763200"/>
                      <a:pt x="1562289" y="767219"/>
                    </a:cubicBezTo>
                    <a:lnTo>
                      <a:pt x="1424503" y="1028344"/>
                    </a:lnTo>
                    <a:cubicBezTo>
                      <a:pt x="1271825" y="1022308"/>
                      <a:pt x="950313" y="791678"/>
                      <a:pt x="722421" y="607180"/>
                    </a:cubicBezTo>
                    <a:cubicBezTo>
                      <a:pt x="304029" y="508407"/>
                      <a:pt x="88914" y="386091"/>
                      <a:pt x="0" y="264257"/>
                    </a:cubicBezTo>
                    <a:lnTo>
                      <a:pt x="112735" y="0"/>
                    </a:lnTo>
                    <a:close/>
                  </a:path>
                </a:pathLst>
              </a:custGeom>
              <a:gradFill>
                <a:gsLst>
                  <a:gs pos="20000">
                    <a:srgbClr val="4EC0A5"/>
                  </a:gs>
                  <a:gs pos="52000">
                    <a:srgbClr val="4EC0A5">
                      <a:lumMod val="75000"/>
                    </a:srgbClr>
                  </a:gs>
                </a:gsLst>
                <a:lin ang="17400000" scaled="0"/>
              </a:gradFill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0" name="矩形 4">
                <a:extLst>
                  <a:ext uri="{FF2B5EF4-FFF2-40B4-BE49-F238E27FC236}">
                    <a16:creationId xmlns:a16="http://schemas.microsoft.com/office/drawing/2014/main" id="{BAEF170D-0AC1-4142-A9E7-47579D4D8166}"/>
                  </a:ext>
                </a:extLst>
              </p:cNvPr>
              <p:cNvSpPr/>
              <p:nvPr/>
            </p:nvSpPr>
            <p:spPr>
              <a:xfrm>
                <a:off x="4209882" y="1904756"/>
                <a:ext cx="1446390" cy="807579"/>
              </a:xfrm>
              <a:custGeom>
                <a:avLst/>
                <a:gdLst>
                  <a:gd name="connsiteX0" fmla="*/ 0 w 1584176"/>
                  <a:gd name="connsiteY0" fmla="*/ 0 h 423268"/>
                  <a:gd name="connsiteX1" fmla="*/ 1584176 w 1584176"/>
                  <a:gd name="connsiteY1" fmla="*/ 0 h 423268"/>
                  <a:gd name="connsiteX2" fmla="*/ 1584176 w 1584176"/>
                  <a:gd name="connsiteY2" fmla="*/ 423268 h 423268"/>
                  <a:gd name="connsiteX3" fmla="*/ 0 w 1584176"/>
                  <a:gd name="connsiteY3" fmla="*/ 423268 h 423268"/>
                  <a:gd name="connsiteX4" fmla="*/ 0 w 1584176"/>
                  <a:gd name="connsiteY4" fmla="*/ 0 h 423268"/>
                  <a:gd name="connsiteX0" fmla="*/ 0 w 1634280"/>
                  <a:gd name="connsiteY0" fmla="*/ 72024 h 423268"/>
                  <a:gd name="connsiteX1" fmla="*/ 1634280 w 1634280"/>
                  <a:gd name="connsiteY1" fmla="*/ 0 h 423268"/>
                  <a:gd name="connsiteX2" fmla="*/ 1634280 w 1634280"/>
                  <a:gd name="connsiteY2" fmla="*/ 423268 h 423268"/>
                  <a:gd name="connsiteX3" fmla="*/ 50104 w 1634280"/>
                  <a:gd name="connsiteY3" fmla="*/ 423268 h 423268"/>
                  <a:gd name="connsiteX4" fmla="*/ 0 w 1634280"/>
                  <a:gd name="connsiteY4" fmla="*/ 72024 h 423268"/>
                  <a:gd name="connsiteX0" fmla="*/ 0 w 1634280"/>
                  <a:gd name="connsiteY0" fmla="*/ 72024 h 423268"/>
                  <a:gd name="connsiteX1" fmla="*/ 1634280 w 1634280"/>
                  <a:gd name="connsiteY1" fmla="*/ 0 h 423268"/>
                  <a:gd name="connsiteX2" fmla="*/ 1634280 w 1634280"/>
                  <a:gd name="connsiteY2" fmla="*/ 423268 h 423268"/>
                  <a:gd name="connsiteX3" fmla="*/ 291230 w 1634280"/>
                  <a:gd name="connsiteY3" fmla="*/ 310534 h 423268"/>
                  <a:gd name="connsiteX4" fmla="*/ 0 w 1634280"/>
                  <a:gd name="connsiteY4" fmla="*/ 72024 h 423268"/>
                  <a:gd name="connsiteX0" fmla="*/ 0 w 1634280"/>
                  <a:gd name="connsiteY0" fmla="*/ 72024 h 773997"/>
                  <a:gd name="connsiteX1" fmla="*/ 1634280 w 1634280"/>
                  <a:gd name="connsiteY1" fmla="*/ 0 h 773997"/>
                  <a:gd name="connsiteX2" fmla="*/ 1180212 w 1634280"/>
                  <a:gd name="connsiteY2" fmla="*/ 773997 h 773997"/>
                  <a:gd name="connsiteX3" fmla="*/ 291230 w 1634280"/>
                  <a:gd name="connsiteY3" fmla="*/ 310534 h 773997"/>
                  <a:gd name="connsiteX4" fmla="*/ 0 w 1634280"/>
                  <a:gd name="connsiteY4" fmla="*/ 72024 h 773997"/>
                  <a:gd name="connsiteX0" fmla="*/ 0 w 1443258"/>
                  <a:gd name="connsiteY0" fmla="*/ 0 h 770351"/>
                  <a:gd name="connsiteX1" fmla="*/ 1443258 w 1443258"/>
                  <a:gd name="connsiteY1" fmla="*/ 770351 h 770351"/>
                  <a:gd name="connsiteX2" fmla="*/ 1180212 w 1443258"/>
                  <a:gd name="connsiteY2" fmla="*/ 701973 h 770351"/>
                  <a:gd name="connsiteX3" fmla="*/ 291230 w 1443258"/>
                  <a:gd name="connsiteY3" fmla="*/ 238510 h 770351"/>
                  <a:gd name="connsiteX4" fmla="*/ 0 w 1443258"/>
                  <a:gd name="connsiteY4" fmla="*/ 0 h 770351"/>
                  <a:gd name="connsiteX0" fmla="*/ 0 w 1443258"/>
                  <a:gd name="connsiteY0" fmla="*/ 10951 h 781302"/>
                  <a:gd name="connsiteX1" fmla="*/ 1443258 w 1443258"/>
                  <a:gd name="connsiteY1" fmla="*/ 781302 h 781302"/>
                  <a:gd name="connsiteX2" fmla="*/ 1180212 w 1443258"/>
                  <a:gd name="connsiteY2" fmla="*/ 712924 h 781302"/>
                  <a:gd name="connsiteX3" fmla="*/ 291230 w 1443258"/>
                  <a:gd name="connsiteY3" fmla="*/ 249461 h 781302"/>
                  <a:gd name="connsiteX4" fmla="*/ 0 w 1443258"/>
                  <a:gd name="connsiteY4" fmla="*/ 10951 h 781302"/>
                  <a:gd name="connsiteX0" fmla="*/ 0 w 1443258"/>
                  <a:gd name="connsiteY0" fmla="*/ 18660 h 789011"/>
                  <a:gd name="connsiteX1" fmla="*/ 1443258 w 1443258"/>
                  <a:gd name="connsiteY1" fmla="*/ 789011 h 789011"/>
                  <a:gd name="connsiteX2" fmla="*/ 1180212 w 1443258"/>
                  <a:gd name="connsiteY2" fmla="*/ 720633 h 789011"/>
                  <a:gd name="connsiteX3" fmla="*/ 291230 w 1443258"/>
                  <a:gd name="connsiteY3" fmla="*/ 257170 h 789011"/>
                  <a:gd name="connsiteX4" fmla="*/ 0 w 1443258"/>
                  <a:gd name="connsiteY4" fmla="*/ 18660 h 789011"/>
                  <a:gd name="connsiteX0" fmla="*/ 0 w 1443258"/>
                  <a:gd name="connsiteY0" fmla="*/ 33226 h 803577"/>
                  <a:gd name="connsiteX1" fmla="*/ 1443258 w 1443258"/>
                  <a:gd name="connsiteY1" fmla="*/ 803577 h 803577"/>
                  <a:gd name="connsiteX2" fmla="*/ 1180212 w 1443258"/>
                  <a:gd name="connsiteY2" fmla="*/ 735199 h 803577"/>
                  <a:gd name="connsiteX3" fmla="*/ 291230 w 1443258"/>
                  <a:gd name="connsiteY3" fmla="*/ 271736 h 803577"/>
                  <a:gd name="connsiteX4" fmla="*/ 0 w 1443258"/>
                  <a:gd name="connsiteY4" fmla="*/ 33226 h 803577"/>
                  <a:gd name="connsiteX0" fmla="*/ 0 w 1443258"/>
                  <a:gd name="connsiteY0" fmla="*/ 33226 h 803577"/>
                  <a:gd name="connsiteX1" fmla="*/ 1443258 w 1443258"/>
                  <a:gd name="connsiteY1" fmla="*/ 803577 h 803577"/>
                  <a:gd name="connsiteX2" fmla="*/ 1180212 w 1443258"/>
                  <a:gd name="connsiteY2" fmla="*/ 735199 h 803577"/>
                  <a:gd name="connsiteX3" fmla="*/ 291230 w 1443258"/>
                  <a:gd name="connsiteY3" fmla="*/ 271736 h 803577"/>
                  <a:gd name="connsiteX4" fmla="*/ 0 w 1443258"/>
                  <a:gd name="connsiteY4" fmla="*/ 33226 h 803577"/>
                  <a:gd name="connsiteX0" fmla="*/ 0 w 1443258"/>
                  <a:gd name="connsiteY0" fmla="*/ 33226 h 803577"/>
                  <a:gd name="connsiteX1" fmla="*/ 1443258 w 1443258"/>
                  <a:gd name="connsiteY1" fmla="*/ 803577 h 803577"/>
                  <a:gd name="connsiteX2" fmla="*/ 1180212 w 1443258"/>
                  <a:gd name="connsiteY2" fmla="*/ 735199 h 803577"/>
                  <a:gd name="connsiteX3" fmla="*/ 291230 w 1443258"/>
                  <a:gd name="connsiteY3" fmla="*/ 271736 h 803577"/>
                  <a:gd name="connsiteX4" fmla="*/ 0 w 1443258"/>
                  <a:gd name="connsiteY4" fmla="*/ 33226 h 803577"/>
                  <a:gd name="connsiteX0" fmla="*/ 0 w 1443258"/>
                  <a:gd name="connsiteY0" fmla="*/ 33226 h 803577"/>
                  <a:gd name="connsiteX1" fmla="*/ 1443258 w 1443258"/>
                  <a:gd name="connsiteY1" fmla="*/ 803577 h 803577"/>
                  <a:gd name="connsiteX2" fmla="*/ 1180212 w 1443258"/>
                  <a:gd name="connsiteY2" fmla="*/ 735199 h 803577"/>
                  <a:gd name="connsiteX3" fmla="*/ 291230 w 1443258"/>
                  <a:gd name="connsiteY3" fmla="*/ 271736 h 803577"/>
                  <a:gd name="connsiteX4" fmla="*/ 0 w 1443258"/>
                  <a:gd name="connsiteY4" fmla="*/ 33226 h 803577"/>
                  <a:gd name="connsiteX0" fmla="*/ 0 w 1443258"/>
                  <a:gd name="connsiteY0" fmla="*/ 33226 h 803577"/>
                  <a:gd name="connsiteX1" fmla="*/ 1443258 w 1443258"/>
                  <a:gd name="connsiteY1" fmla="*/ 803577 h 803577"/>
                  <a:gd name="connsiteX2" fmla="*/ 1180212 w 1443258"/>
                  <a:gd name="connsiteY2" fmla="*/ 735199 h 803577"/>
                  <a:gd name="connsiteX3" fmla="*/ 291230 w 1443258"/>
                  <a:gd name="connsiteY3" fmla="*/ 271736 h 803577"/>
                  <a:gd name="connsiteX4" fmla="*/ 0 w 1443258"/>
                  <a:gd name="connsiteY4" fmla="*/ 33226 h 803577"/>
                  <a:gd name="connsiteX0" fmla="*/ 0 w 1443258"/>
                  <a:gd name="connsiteY0" fmla="*/ 33226 h 803577"/>
                  <a:gd name="connsiteX1" fmla="*/ 1443258 w 1443258"/>
                  <a:gd name="connsiteY1" fmla="*/ 803577 h 803577"/>
                  <a:gd name="connsiteX2" fmla="*/ 1180212 w 1443258"/>
                  <a:gd name="connsiteY2" fmla="*/ 735199 h 803577"/>
                  <a:gd name="connsiteX3" fmla="*/ 291230 w 1443258"/>
                  <a:gd name="connsiteY3" fmla="*/ 271736 h 803577"/>
                  <a:gd name="connsiteX4" fmla="*/ 0 w 1443258"/>
                  <a:gd name="connsiteY4" fmla="*/ 33226 h 803577"/>
                  <a:gd name="connsiteX0" fmla="*/ 0 w 1443258"/>
                  <a:gd name="connsiteY0" fmla="*/ 33226 h 803577"/>
                  <a:gd name="connsiteX1" fmla="*/ 1443258 w 1443258"/>
                  <a:gd name="connsiteY1" fmla="*/ 803577 h 803577"/>
                  <a:gd name="connsiteX2" fmla="*/ 1142634 w 1443258"/>
                  <a:gd name="connsiteY2" fmla="*/ 725804 h 803577"/>
                  <a:gd name="connsiteX3" fmla="*/ 291230 w 1443258"/>
                  <a:gd name="connsiteY3" fmla="*/ 271736 h 803577"/>
                  <a:gd name="connsiteX4" fmla="*/ 0 w 1443258"/>
                  <a:gd name="connsiteY4" fmla="*/ 33226 h 803577"/>
                  <a:gd name="connsiteX0" fmla="*/ 0 w 1443258"/>
                  <a:gd name="connsiteY0" fmla="*/ 33226 h 803577"/>
                  <a:gd name="connsiteX1" fmla="*/ 1443258 w 1443258"/>
                  <a:gd name="connsiteY1" fmla="*/ 803577 h 803577"/>
                  <a:gd name="connsiteX2" fmla="*/ 1142634 w 1443258"/>
                  <a:gd name="connsiteY2" fmla="*/ 725804 h 803577"/>
                  <a:gd name="connsiteX3" fmla="*/ 291230 w 1443258"/>
                  <a:gd name="connsiteY3" fmla="*/ 271736 h 803577"/>
                  <a:gd name="connsiteX4" fmla="*/ 0 w 1443258"/>
                  <a:gd name="connsiteY4" fmla="*/ 33226 h 803577"/>
                  <a:gd name="connsiteX0" fmla="*/ 0 w 1443258"/>
                  <a:gd name="connsiteY0" fmla="*/ 33226 h 803577"/>
                  <a:gd name="connsiteX1" fmla="*/ 1443258 w 1443258"/>
                  <a:gd name="connsiteY1" fmla="*/ 803577 h 803577"/>
                  <a:gd name="connsiteX2" fmla="*/ 1142634 w 1443258"/>
                  <a:gd name="connsiteY2" fmla="*/ 725804 h 803577"/>
                  <a:gd name="connsiteX3" fmla="*/ 291230 w 1443258"/>
                  <a:gd name="connsiteY3" fmla="*/ 271736 h 803577"/>
                  <a:gd name="connsiteX4" fmla="*/ 0 w 1443258"/>
                  <a:gd name="connsiteY4" fmla="*/ 33226 h 803577"/>
                  <a:gd name="connsiteX0" fmla="*/ 0 w 1443258"/>
                  <a:gd name="connsiteY0" fmla="*/ 33226 h 803577"/>
                  <a:gd name="connsiteX1" fmla="*/ 1443258 w 1443258"/>
                  <a:gd name="connsiteY1" fmla="*/ 803577 h 803577"/>
                  <a:gd name="connsiteX2" fmla="*/ 1142634 w 1443258"/>
                  <a:gd name="connsiteY2" fmla="*/ 725804 h 803577"/>
                  <a:gd name="connsiteX3" fmla="*/ 291230 w 1443258"/>
                  <a:gd name="connsiteY3" fmla="*/ 271736 h 803577"/>
                  <a:gd name="connsiteX4" fmla="*/ 0 w 1443258"/>
                  <a:gd name="connsiteY4" fmla="*/ 33226 h 803577"/>
                  <a:gd name="connsiteX0" fmla="*/ 0 w 1443258"/>
                  <a:gd name="connsiteY0" fmla="*/ 33226 h 803577"/>
                  <a:gd name="connsiteX1" fmla="*/ 1443258 w 1443258"/>
                  <a:gd name="connsiteY1" fmla="*/ 803577 h 803577"/>
                  <a:gd name="connsiteX2" fmla="*/ 1142634 w 1443258"/>
                  <a:gd name="connsiteY2" fmla="*/ 725804 h 803577"/>
                  <a:gd name="connsiteX3" fmla="*/ 291230 w 1443258"/>
                  <a:gd name="connsiteY3" fmla="*/ 271736 h 803577"/>
                  <a:gd name="connsiteX4" fmla="*/ 0 w 1443258"/>
                  <a:gd name="connsiteY4" fmla="*/ 33226 h 803577"/>
                  <a:gd name="connsiteX0" fmla="*/ 0 w 1443258"/>
                  <a:gd name="connsiteY0" fmla="*/ 33226 h 803577"/>
                  <a:gd name="connsiteX1" fmla="*/ 1443258 w 1443258"/>
                  <a:gd name="connsiteY1" fmla="*/ 803577 h 803577"/>
                  <a:gd name="connsiteX2" fmla="*/ 1142634 w 1443258"/>
                  <a:gd name="connsiteY2" fmla="*/ 725804 h 803577"/>
                  <a:gd name="connsiteX3" fmla="*/ 241126 w 1443258"/>
                  <a:gd name="connsiteY3" fmla="*/ 259210 h 803577"/>
                  <a:gd name="connsiteX4" fmla="*/ 0 w 1443258"/>
                  <a:gd name="connsiteY4" fmla="*/ 33226 h 803577"/>
                  <a:gd name="connsiteX0" fmla="*/ 0 w 1443258"/>
                  <a:gd name="connsiteY0" fmla="*/ 33226 h 803577"/>
                  <a:gd name="connsiteX1" fmla="*/ 1443258 w 1443258"/>
                  <a:gd name="connsiteY1" fmla="*/ 803577 h 803577"/>
                  <a:gd name="connsiteX2" fmla="*/ 1142634 w 1443258"/>
                  <a:gd name="connsiteY2" fmla="*/ 725804 h 803577"/>
                  <a:gd name="connsiteX3" fmla="*/ 241126 w 1443258"/>
                  <a:gd name="connsiteY3" fmla="*/ 259210 h 803577"/>
                  <a:gd name="connsiteX4" fmla="*/ 0 w 1443258"/>
                  <a:gd name="connsiteY4" fmla="*/ 33226 h 803577"/>
                  <a:gd name="connsiteX0" fmla="*/ 0 w 1443258"/>
                  <a:gd name="connsiteY0" fmla="*/ 33226 h 803577"/>
                  <a:gd name="connsiteX1" fmla="*/ 1443258 w 1443258"/>
                  <a:gd name="connsiteY1" fmla="*/ 803577 h 803577"/>
                  <a:gd name="connsiteX2" fmla="*/ 1142634 w 1443258"/>
                  <a:gd name="connsiteY2" fmla="*/ 725804 h 803577"/>
                  <a:gd name="connsiteX3" fmla="*/ 241126 w 1443258"/>
                  <a:gd name="connsiteY3" fmla="*/ 259210 h 803577"/>
                  <a:gd name="connsiteX4" fmla="*/ 0 w 1443258"/>
                  <a:gd name="connsiteY4" fmla="*/ 33226 h 803577"/>
                  <a:gd name="connsiteX0" fmla="*/ 0 w 1443258"/>
                  <a:gd name="connsiteY0" fmla="*/ 33226 h 803577"/>
                  <a:gd name="connsiteX1" fmla="*/ 1443258 w 1443258"/>
                  <a:gd name="connsiteY1" fmla="*/ 803577 h 803577"/>
                  <a:gd name="connsiteX2" fmla="*/ 1142634 w 1443258"/>
                  <a:gd name="connsiteY2" fmla="*/ 725804 h 803577"/>
                  <a:gd name="connsiteX3" fmla="*/ 241126 w 1443258"/>
                  <a:gd name="connsiteY3" fmla="*/ 259210 h 803577"/>
                  <a:gd name="connsiteX4" fmla="*/ 0 w 1443258"/>
                  <a:gd name="connsiteY4" fmla="*/ 33226 h 803577"/>
                  <a:gd name="connsiteX0" fmla="*/ 0 w 1443258"/>
                  <a:gd name="connsiteY0" fmla="*/ 33226 h 803577"/>
                  <a:gd name="connsiteX1" fmla="*/ 1443258 w 1443258"/>
                  <a:gd name="connsiteY1" fmla="*/ 803577 h 803577"/>
                  <a:gd name="connsiteX2" fmla="*/ 1142634 w 1443258"/>
                  <a:gd name="connsiteY2" fmla="*/ 725804 h 803577"/>
                  <a:gd name="connsiteX3" fmla="*/ 241126 w 1443258"/>
                  <a:gd name="connsiteY3" fmla="*/ 259210 h 803577"/>
                  <a:gd name="connsiteX4" fmla="*/ 0 w 1443258"/>
                  <a:gd name="connsiteY4" fmla="*/ 33226 h 803577"/>
                  <a:gd name="connsiteX0" fmla="*/ 0 w 1443258"/>
                  <a:gd name="connsiteY0" fmla="*/ 33226 h 804937"/>
                  <a:gd name="connsiteX1" fmla="*/ 1443258 w 1443258"/>
                  <a:gd name="connsiteY1" fmla="*/ 803577 h 804937"/>
                  <a:gd name="connsiteX2" fmla="*/ 1142634 w 1443258"/>
                  <a:gd name="connsiteY2" fmla="*/ 725804 h 804937"/>
                  <a:gd name="connsiteX3" fmla="*/ 241126 w 1443258"/>
                  <a:gd name="connsiteY3" fmla="*/ 259210 h 804937"/>
                  <a:gd name="connsiteX4" fmla="*/ 0 w 1443258"/>
                  <a:gd name="connsiteY4" fmla="*/ 33226 h 804937"/>
                  <a:gd name="connsiteX0" fmla="*/ 0 w 1443258"/>
                  <a:gd name="connsiteY0" fmla="*/ 33226 h 804937"/>
                  <a:gd name="connsiteX1" fmla="*/ 1443258 w 1443258"/>
                  <a:gd name="connsiteY1" fmla="*/ 803577 h 804937"/>
                  <a:gd name="connsiteX2" fmla="*/ 1142634 w 1443258"/>
                  <a:gd name="connsiteY2" fmla="*/ 725804 h 804937"/>
                  <a:gd name="connsiteX3" fmla="*/ 241126 w 1443258"/>
                  <a:gd name="connsiteY3" fmla="*/ 259210 h 804937"/>
                  <a:gd name="connsiteX4" fmla="*/ 0 w 1443258"/>
                  <a:gd name="connsiteY4" fmla="*/ 33226 h 804937"/>
                  <a:gd name="connsiteX0" fmla="*/ 0 w 1443258"/>
                  <a:gd name="connsiteY0" fmla="*/ 41673 h 813384"/>
                  <a:gd name="connsiteX1" fmla="*/ 1443258 w 1443258"/>
                  <a:gd name="connsiteY1" fmla="*/ 812024 h 813384"/>
                  <a:gd name="connsiteX2" fmla="*/ 1142634 w 1443258"/>
                  <a:gd name="connsiteY2" fmla="*/ 734251 h 813384"/>
                  <a:gd name="connsiteX3" fmla="*/ 241126 w 1443258"/>
                  <a:gd name="connsiteY3" fmla="*/ 267657 h 813384"/>
                  <a:gd name="connsiteX4" fmla="*/ 0 w 1443258"/>
                  <a:gd name="connsiteY4" fmla="*/ 41673 h 813384"/>
                  <a:gd name="connsiteX0" fmla="*/ 0 w 1452652"/>
                  <a:gd name="connsiteY0" fmla="*/ 41901 h 810481"/>
                  <a:gd name="connsiteX1" fmla="*/ 1452652 w 1452652"/>
                  <a:gd name="connsiteY1" fmla="*/ 809121 h 810481"/>
                  <a:gd name="connsiteX2" fmla="*/ 1152028 w 1452652"/>
                  <a:gd name="connsiteY2" fmla="*/ 731348 h 810481"/>
                  <a:gd name="connsiteX3" fmla="*/ 250520 w 1452652"/>
                  <a:gd name="connsiteY3" fmla="*/ 264754 h 810481"/>
                  <a:gd name="connsiteX4" fmla="*/ 0 w 1452652"/>
                  <a:gd name="connsiteY4" fmla="*/ 41901 h 810481"/>
                  <a:gd name="connsiteX0" fmla="*/ 0 w 1452652"/>
                  <a:gd name="connsiteY0" fmla="*/ 42598 h 801784"/>
                  <a:gd name="connsiteX1" fmla="*/ 1452652 w 1452652"/>
                  <a:gd name="connsiteY1" fmla="*/ 800424 h 801784"/>
                  <a:gd name="connsiteX2" fmla="*/ 1152028 w 1452652"/>
                  <a:gd name="connsiteY2" fmla="*/ 722651 h 801784"/>
                  <a:gd name="connsiteX3" fmla="*/ 250520 w 1452652"/>
                  <a:gd name="connsiteY3" fmla="*/ 256057 h 801784"/>
                  <a:gd name="connsiteX4" fmla="*/ 0 w 1452652"/>
                  <a:gd name="connsiteY4" fmla="*/ 42598 h 801784"/>
                  <a:gd name="connsiteX0" fmla="*/ 0 w 1449521"/>
                  <a:gd name="connsiteY0" fmla="*/ 42598 h 801784"/>
                  <a:gd name="connsiteX1" fmla="*/ 1449521 w 1449521"/>
                  <a:gd name="connsiteY1" fmla="*/ 800424 h 801784"/>
                  <a:gd name="connsiteX2" fmla="*/ 1148897 w 1449521"/>
                  <a:gd name="connsiteY2" fmla="*/ 722651 h 801784"/>
                  <a:gd name="connsiteX3" fmla="*/ 247389 w 1449521"/>
                  <a:gd name="connsiteY3" fmla="*/ 256057 h 801784"/>
                  <a:gd name="connsiteX4" fmla="*/ 0 w 1449521"/>
                  <a:gd name="connsiteY4" fmla="*/ 42598 h 801784"/>
                  <a:gd name="connsiteX0" fmla="*/ 0 w 1446390"/>
                  <a:gd name="connsiteY0" fmla="*/ 42130 h 807579"/>
                  <a:gd name="connsiteX1" fmla="*/ 1446390 w 1446390"/>
                  <a:gd name="connsiteY1" fmla="*/ 806219 h 807579"/>
                  <a:gd name="connsiteX2" fmla="*/ 1145766 w 1446390"/>
                  <a:gd name="connsiteY2" fmla="*/ 728446 h 807579"/>
                  <a:gd name="connsiteX3" fmla="*/ 244258 w 1446390"/>
                  <a:gd name="connsiteY3" fmla="*/ 261852 h 807579"/>
                  <a:gd name="connsiteX4" fmla="*/ 0 w 1446390"/>
                  <a:gd name="connsiteY4" fmla="*/ 42130 h 807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6390" h="807579">
                    <a:moveTo>
                      <a:pt x="0" y="42130"/>
                    </a:moveTo>
                    <a:cubicBezTo>
                      <a:pt x="637662" y="-130103"/>
                      <a:pt x="1256534" y="245679"/>
                      <a:pt x="1446390" y="806219"/>
                    </a:cubicBezTo>
                    <a:cubicBezTo>
                      <a:pt x="1336788" y="814741"/>
                      <a:pt x="1233448" y="782554"/>
                      <a:pt x="1145766" y="728446"/>
                    </a:cubicBezTo>
                    <a:cubicBezTo>
                      <a:pt x="1018539" y="642852"/>
                      <a:pt x="903840" y="322395"/>
                      <a:pt x="244258" y="261852"/>
                    </a:cubicBezTo>
                    <a:cubicBezTo>
                      <a:pt x="90812" y="238716"/>
                      <a:pt x="40710" y="146686"/>
                      <a:pt x="0" y="42130"/>
                    </a:cubicBezTo>
                    <a:close/>
                  </a:path>
                </a:pathLst>
              </a:custGeom>
              <a:gradFill>
                <a:gsLst>
                  <a:gs pos="22000">
                    <a:srgbClr val="4EC0A5"/>
                  </a:gs>
                  <a:gs pos="88333">
                    <a:srgbClr val="4EC0A5">
                      <a:lumMod val="75000"/>
                    </a:srgbClr>
                  </a:gs>
                  <a:gs pos="80000">
                    <a:srgbClr val="4EC0A5">
                      <a:lumMod val="75000"/>
                    </a:srgbClr>
                  </a:gs>
                </a:gsLst>
                <a:lin ang="18600000" scaled="0"/>
              </a:gradFill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A04DFC5E-660A-467C-8CAB-5231DCD09952}"/>
                </a:ext>
              </a:extLst>
            </p:cNvPr>
            <p:cNvGrpSpPr/>
            <p:nvPr/>
          </p:nvGrpSpPr>
          <p:grpSpPr>
            <a:xfrm>
              <a:off x="5586742" y="2940740"/>
              <a:ext cx="1174986" cy="1164499"/>
              <a:chOff x="3128964" y="2287587"/>
              <a:chExt cx="1233385" cy="1222376"/>
            </a:xfrm>
          </p:grpSpPr>
          <p:sp>
            <p:nvSpPr>
              <p:cNvPr id="82" name="Oval 6">
                <a:extLst>
                  <a:ext uri="{FF2B5EF4-FFF2-40B4-BE49-F238E27FC236}">
                    <a16:creationId xmlns:a16="http://schemas.microsoft.com/office/drawing/2014/main" id="{A76FF616-6E80-41DD-8915-E085225614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8964" y="2287587"/>
                <a:ext cx="1220787" cy="122237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E4BE33"/>
                  </a:gs>
                  <a:gs pos="11000">
                    <a:srgbClr val="E4BE33"/>
                  </a:gs>
                  <a:gs pos="0">
                    <a:srgbClr val="E4BE33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83" name="Freeform 11">
                <a:extLst>
                  <a:ext uri="{FF2B5EF4-FFF2-40B4-BE49-F238E27FC236}">
                    <a16:creationId xmlns:a16="http://schemas.microsoft.com/office/drawing/2014/main" id="{EE84A374-7C6D-4100-A35E-3AC596F85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4362" y="2339975"/>
                <a:ext cx="1169987" cy="1169988"/>
              </a:xfrm>
              <a:custGeom>
                <a:avLst/>
                <a:gdLst>
                  <a:gd name="T0" fmla="*/ 312 w 312"/>
                  <a:gd name="T1" fmla="*/ 157 h 312"/>
                  <a:gd name="T2" fmla="*/ 155 w 312"/>
                  <a:gd name="T3" fmla="*/ 311 h 312"/>
                  <a:gd name="T4" fmla="*/ 1 w 312"/>
                  <a:gd name="T5" fmla="*/ 155 h 312"/>
                  <a:gd name="T6" fmla="*/ 157 w 312"/>
                  <a:gd name="T7" fmla="*/ 0 h 312"/>
                  <a:gd name="T8" fmla="*/ 312 w 312"/>
                  <a:gd name="T9" fmla="*/ 157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2" h="312">
                    <a:moveTo>
                      <a:pt x="312" y="157"/>
                    </a:moveTo>
                    <a:cubicBezTo>
                      <a:pt x="311" y="242"/>
                      <a:pt x="241" y="312"/>
                      <a:pt x="155" y="311"/>
                    </a:cubicBezTo>
                    <a:cubicBezTo>
                      <a:pt x="69" y="311"/>
                      <a:pt x="0" y="241"/>
                      <a:pt x="1" y="155"/>
                    </a:cubicBezTo>
                    <a:cubicBezTo>
                      <a:pt x="1" y="69"/>
                      <a:pt x="71" y="0"/>
                      <a:pt x="157" y="0"/>
                    </a:cubicBezTo>
                    <a:cubicBezTo>
                      <a:pt x="243" y="1"/>
                      <a:pt x="312" y="71"/>
                      <a:pt x="312" y="157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E4BE33"/>
                  </a:gs>
                  <a:gs pos="87000">
                    <a:srgbClr val="E4BE33"/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84" name="Oval 16">
                <a:extLst>
                  <a:ext uri="{FF2B5EF4-FFF2-40B4-BE49-F238E27FC236}">
                    <a16:creationId xmlns:a16="http://schemas.microsoft.com/office/drawing/2014/main" id="{E88E43CD-E808-426D-9320-E46068417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0555" y="2366168"/>
                <a:ext cx="1117600" cy="1117600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E4BE33"/>
                  </a:gs>
                  <a:gs pos="100000">
                    <a:srgbClr val="E4BE33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85" name="Freeform 22">
                <a:extLst>
                  <a:ext uri="{FF2B5EF4-FFF2-40B4-BE49-F238E27FC236}">
                    <a16:creationId xmlns:a16="http://schemas.microsoft.com/office/drawing/2014/main" id="{D0EEDE12-FABC-48F4-84AE-623D061BD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793" y="2366963"/>
                <a:ext cx="1122362" cy="896938"/>
              </a:xfrm>
              <a:custGeom>
                <a:avLst/>
                <a:gdLst>
                  <a:gd name="T0" fmla="*/ 150 w 299"/>
                  <a:gd name="T1" fmla="*/ 0 h 239"/>
                  <a:gd name="T2" fmla="*/ 0 w 299"/>
                  <a:gd name="T3" fmla="*/ 149 h 239"/>
                  <a:gd name="T4" fmla="*/ 1 w 299"/>
                  <a:gd name="T5" fmla="*/ 166 h 239"/>
                  <a:gd name="T6" fmla="*/ 298 w 299"/>
                  <a:gd name="T7" fmla="*/ 167 h 239"/>
                  <a:gd name="T8" fmla="*/ 299 w 299"/>
                  <a:gd name="T9" fmla="*/ 149 h 239"/>
                  <a:gd name="T10" fmla="*/ 150 w 299"/>
                  <a:gd name="T11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9" h="239">
                    <a:moveTo>
                      <a:pt x="150" y="0"/>
                    </a:moveTo>
                    <a:cubicBezTo>
                      <a:pt x="67" y="0"/>
                      <a:pt x="0" y="67"/>
                      <a:pt x="0" y="149"/>
                    </a:cubicBezTo>
                    <a:cubicBezTo>
                      <a:pt x="0" y="155"/>
                      <a:pt x="1" y="161"/>
                      <a:pt x="1" y="166"/>
                    </a:cubicBezTo>
                    <a:cubicBezTo>
                      <a:pt x="69" y="217"/>
                      <a:pt x="195" y="239"/>
                      <a:pt x="298" y="167"/>
                    </a:cubicBezTo>
                    <a:cubicBezTo>
                      <a:pt x="298" y="161"/>
                      <a:pt x="299" y="155"/>
                      <a:pt x="299" y="149"/>
                    </a:cubicBezTo>
                    <a:cubicBezTo>
                      <a:pt x="299" y="67"/>
                      <a:pt x="232" y="0"/>
                      <a:pt x="15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4BE33"/>
                  </a:gs>
                  <a:gs pos="100000">
                    <a:srgbClr val="E4BE33"/>
                  </a:gs>
                </a:gsLst>
                <a:lin ang="174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Freeform 28">
                <a:extLst>
                  <a:ext uri="{FF2B5EF4-FFF2-40B4-BE49-F238E27FC236}">
                    <a16:creationId xmlns:a16="http://schemas.microsoft.com/office/drawing/2014/main" id="{48C1006C-8197-44F3-B425-C66797C35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2361" y="2366963"/>
                <a:ext cx="1169988" cy="736600"/>
              </a:xfrm>
              <a:custGeom>
                <a:avLst/>
                <a:gdLst>
                  <a:gd name="T0" fmla="*/ 135 w 312"/>
                  <a:gd name="T1" fmla="*/ 0 h 196"/>
                  <a:gd name="T2" fmla="*/ 0 w 312"/>
                  <a:gd name="T3" fmla="*/ 135 h 196"/>
                  <a:gd name="T4" fmla="*/ 1 w 312"/>
                  <a:gd name="T5" fmla="*/ 150 h 196"/>
                  <a:gd name="T6" fmla="*/ 46 w 312"/>
                  <a:gd name="T7" fmla="*/ 176 h 196"/>
                  <a:gd name="T8" fmla="*/ 104 w 312"/>
                  <a:gd name="T9" fmla="*/ 190 h 196"/>
                  <a:gd name="T10" fmla="*/ 233 w 312"/>
                  <a:gd name="T11" fmla="*/ 173 h 196"/>
                  <a:gd name="T12" fmla="*/ 195 w 312"/>
                  <a:gd name="T13" fmla="*/ 14 h 196"/>
                  <a:gd name="T14" fmla="*/ 135 w 312"/>
                  <a:gd name="T15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2" h="196">
                    <a:moveTo>
                      <a:pt x="135" y="0"/>
                    </a:moveTo>
                    <a:cubicBezTo>
                      <a:pt x="61" y="0"/>
                      <a:pt x="0" y="60"/>
                      <a:pt x="0" y="135"/>
                    </a:cubicBezTo>
                    <a:cubicBezTo>
                      <a:pt x="0" y="140"/>
                      <a:pt x="0" y="145"/>
                      <a:pt x="1" y="150"/>
                    </a:cubicBezTo>
                    <a:cubicBezTo>
                      <a:pt x="2" y="158"/>
                      <a:pt x="40" y="173"/>
                      <a:pt x="46" y="176"/>
                    </a:cubicBezTo>
                    <a:cubicBezTo>
                      <a:pt x="65" y="183"/>
                      <a:pt x="84" y="188"/>
                      <a:pt x="104" y="190"/>
                    </a:cubicBezTo>
                    <a:cubicBezTo>
                      <a:pt x="148" y="196"/>
                      <a:pt x="192" y="189"/>
                      <a:pt x="233" y="173"/>
                    </a:cubicBezTo>
                    <a:cubicBezTo>
                      <a:pt x="312" y="141"/>
                      <a:pt x="254" y="38"/>
                      <a:pt x="195" y="14"/>
                    </a:cubicBezTo>
                    <a:cubicBezTo>
                      <a:pt x="177" y="6"/>
                      <a:pt x="155" y="0"/>
                      <a:pt x="13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4BE33"/>
                  </a:gs>
                  <a:gs pos="100000">
                    <a:srgbClr val="E4BE33"/>
                  </a:gs>
                  <a:gs pos="52000">
                    <a:srgbClr val="E4BE33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87" name="Freeform 33">
                <a:extLst>
                  <a:ext uri="{FF2B5EF4-FFF2-40B4-BE49-F238E27FC236}">
                    <a16:creationId xmlns:a16="http://schemas.microsoft.com/office/drawing/2014/main" id="{BA97E7DB-09D2-4EC6-8DD2-14DB5CBCA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1517" y="2324894"/>
                <a:ext cx="955675" cy="665162"/>
              </a:xfrm>
              <a:custGeom>
                <a:avLst/>
                <a:gdLst>
                  <a:gd name="T0" fmla="*/ 0 w 255"/>
                  <a:gd name="T1" fmla="*/ 124 h 177"/>
                  <a:gd name="T2" fmla="*/ 11 w 255"/>
                  <a:gd name="T3" fmla="*/ 96 h 177"/>
                  <a:gd name="T4" fmla="*/ 27 w 255"/>
                  <a:gd name="T5" fmla="*/ 70 h 177"/>
                  <a:gd name="T6" fmla="*/ 196 w 255"/>
                  <a:gd name="T7" fmla="*/ 39 h 177"/>
                  <a:gd name="T8" fmla="*/ 251 w 255"/>
                  <a:gd name="T9" fmla="*/ 136 h 177"/>
                  <a:gd name="T10" fmla="*/ 203 w 255"/>
                  <a:gd name="T11" fmla="*/ 172 h 177"/>
                  <a:gd name="T12" fmla="*/ 134 w 255"/>
                  <a:gd name="T13" fmla="*/ 115 h 177"/>
                  <a:gd name="T14" fmla="*/ 44 w 255"/>
                  <a:gd name="T15" fmla="*/ 92 h 177"/>
                  <a:gd name="T16" fmla="*/ 0 w 255"/>
                  <a:gd name="T17" fmla="*/ 124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5" h="177">
                    <a:moveTo>
                      <a:pt x="0" y="124"/>
                    </a:moveTo>
                    <a:cubicBezTo>
                      <a:pt x="7" y="117"/>
                      <a:pt x="8" y="105"/>
                      <a:pt x="11" y="96"/>
                    </a:cubicBezTo>
                    <a:cubicBezTo>
                      <a:pt x="15" y="87"/>
                      <a:pt x="21" y="79"/>
                      <a:pt x="27" y="70"/>
                    </a:cubicBezTo>
                    <a:cubicBezTo>
                      <a:pt x="65" y="17"/>
                      <a:pt x="139" y="0"/>
                      <a:pt x="196" y="39"/>
                    </a:cubicBezTo>
                    <a:cubicBezTo>
                      <a:pt x="226" y="59"/>
                      <a:pt x="255" y="92"/>
                      <a:pt x="251" y="136"/>
                    </a:cubicBezTo>
                    <a:cubicBezTo>
                      <a:pt x="249" y="161"/>
                      <a:pt x="228" y="177"/>
                      <a:pt x="203" y="172"/>
                    </a:cubicBezTo>
                    <a:cubicBezTo>
                      <a:pt x="172" y="165"/>
                      <a:pt x="154" y="137"/>
                      <a:pt x="134" y="115"/>
                    </a:cubicBezTo>
                    <a:cubicBezTo>
                      <a:pt x="111" y="91"/>
                      <a:pt x="75" y="81"/>
                      <a:pt x="44" y="92"/>
                    </a:cubicBezTo>
                    <a:cubicBezTo>
                      <a:pt x="24" y="100"/>
                      <a:pt x="15" y="106"/>
                      <a:pt x="0" y="124"/>
                    </a:cubicBezTo>
                    <a:close/>
                  </a:path>
                </a:pathLst>
              </a:custGeom>
              <a:gradFill>
                <a:gsLst>
                  <a:gs pos="96000">
                    <a:sysClr val="window" lastClr="FFFFFF">
                      <a:alpha val="63000"/>
                    </a:sysClr>
                  </a:gs>
                  <a:gs pos="3000">
                    <a:srgbClr val="E4BE33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88" name="Freeform 38">
                <a:extLst>
                  <a:ext uri="{FF2B5EF4-FFF2-40B4-BE49-F238E27FC236}">
                    <a16:creationId xmlns:a16="http://schemas.microsoft.com/office/drawing/2014/main" id="{264E8A08-5B8D-4DF6-84AC-21858EDD05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92362" y="2657475"/>
                <a:ext cx="363538" cy="739775"/>
              </a:xfrm>
              <a:custGeom>
                <a:avLst/>
                <a:gdLst>
                  <a:gd name="T0" fmla="*/ 19 w 97"/>
                  <a:gd name="T1" fmla="*/ 83 h 197"/>
                  <a:gd name="T2" fmla="*/ 4 w 97"/>
                  <a:gd name="T3" fmla="*/ 96 h 197"/>
                  <a:gd name="T4" fmla="*/ 5 w 97"/>
                  <a:gd name="T5" fmla="*/ 101 h 197"/>
                  <a:gd name="T6" fmla="*/ 57 w 97"/>
                  <a:gd name="T7" fmla="*/ 175 h 197"/>
                  <a:gd name="T8" fmla="*/ 21 w 97"/>
                  <a:gd name="T9" fmla="*/ 101 h 197"/>
                  <a:gd name="T10" fmla="*/ 19 w 97"/>
                  <a:gd name="T11" fmla="*/ 83 h 197"/>
                  <a:gd name="T12" fmla="*/ 2 w 97"/>
                  <a:gd name="T13" fmla="*/ 86 h 197"/>
                  <a:gd name="T14" fmla="*/ 18 w 97"/>
                  <a:gd name="T15" fmla="*/ 66 h 197"/>
                  <a:gd name="T16" fmla="*/ 24 w 97"/>
                  <a:gd name="T17" fmla="*/ 12 h 197"/>
                  <a:gd name="T18" fmla="*/ 2 w 97"/>
                  <a:gd name="T19" fmla="*/ 86 h 197"/>
                  <a:gd name="T20" fmla="*/ 22 w 97"/>
                  <a:gd name="T21" fmla="*/ 63 h 197"/>
                  <a:gd name="T22" fmla="*/ 28 w 97"/>
                  <a:gd name="T23" fmla="*/ 57 h 197"/>
                  <a:gd name="T24" fmla="*/ 37 w 97"/>
                  <a:gd name="T25" fmla="*/ 0 h 197"/>
                  <a:gd name="T26" fmla="*/ 26 w 97"/>
                  <a:gd name="T27" fmla="*/ 10 h 197"/>
                  <a:gd name="T28" fmla="*/ 22 w 97"/>
                  <a:gd name="T29" fmla="*/ 63 h 197"/>
                  <a:gd name="T30" fmla="*/ 97 w 97"/>
                  <a:gd name="T31" fmla="*/ 197 h 197"/>
                  <a:gd name="T32" fmla="*/ 37 w 97"/>
                  <a:gd name="T33" fmla="*/ 111 h 197"/>
                  <a:gd name="T34" fmla="*/ 29 w 97"/>
                  <a:gd name="T35" fmla="*/ 76 h 197"/>
                  <a:gd name="T36" fmla="*/ 23 w 97"/>
                  <a:gd name="T37" fmla="*/ 80 h 197"/>
                  <a:gd name="T38" fmla="*/ 26 w 97"/>
                  <a:gd name="T39" fmla="*/ 100 h 197"/>
                  <a:gd name="T40" fmla="*/ 62 w 97"/>
                  <a:gd name="T41" fmla="*/ 179 h 197"/>
                  <a:gd name="T42" fmla="*/ 97 w 97"/>
                  <a:gd name="T43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7" h="197">
                    <a:moveTo>
                      <a:pt x="19" y="83"/>
                    </a:moveTo>
                    <a:cubicBezTo>
                      <a:pt x="12" y="88"/>
                      <a:pt x="7" y="93"/>
                      <a:pt x="4" y="96"/>
                    </a:cubicBezTo>
                    <a:cubicBezTo>
                      <a:pt x="4" y="97"/>
                      <a:pt x="4" y="99"/>
                      <a:pt x="5" y="101"/>
                    </a:cubicBezTo>
                    <a:cubicBezTo>
                      <a:pt x="12" y="132"/>
                      <a:pt x="31" y="158"/>
                      <a:pt x="57" y="175"/>
                    </a:cubicBezTo>
                    <a:cubicBezTo>
                      <a:pt x="45" y="160"/>
                      <a:pt x="28" y="134"/>
                      <a:pt x="21" y="101"/>
                    </a:cubicBezTo>
                    <a:cubicBezTo>
                      <a:pt x="20" y="95"/>
                      <a:pt x="19" y="89"/>
                      <a:pt x="19" y="83"/>
                    </a:cubicBezTo>
                    <a:close/>
                    <a:moveTo>
                      <a:pt x="2" y="86"/>
                    </a:moveTo>
                    <a:cubicBezTo>
                      <a:pt x="6" y="79"/>
                      <a:pt x="12" y="72"/>
                      <a:pt x="18" y="66"/>
                    </a:cubicBezTo>
                    <a:cubicBezTo>
                      <a:pt x="17" y="42"/>
                      <a:pt x="21" y="23"/>
                      <a:pt x="24" y="12"/>
                    </a:cubicBezTo>
                    <a:cubicBezTo>
                      <a:pt x="8" y="32"/>
                      <a:pt x="0" y="58"/>
                      <a:pt x="2" y="86"/>
                    </a:cubicBezTo>
                    <a:close/>
                    <a:moveTo>
                      <a:pt x="22" y="63"/>
                    </a:moveTo>
                    <a:cubicBezTo>
                      <a:pt x="24" y="61"/>
                      <a:pt x="26" y="59"/>
                      <a:pt x="28" y="57"/>
                    </a:cubicBezTo>
                    <a:cubicBezTo>
                      <a:pt x="28" y="23"/>
                      <a:pt x="37" y="0"/>
                      <a:pt x="37" y="0"/>
                    </a:cubicBezTo>
                    <a:cubicBezTo>
                      <a:pt x="33" y="3"/>
                      <a:pt x="29" y="6"/>
                      <a:pt x="26" y="10"/>
                    </a:cubicBezTo>
                    <a:cubicBezTo>
                      <a:pt x="25" y="19"/>
                      <a:pt x="21" y="38"/>
                      <a:pt x="22" y="63"/>
                    </a:cubicBezTo>
                    <a:close/>
                    <a:moveTo>
                      <a:pt x="97" y="197"/>
                    </a:moveTo>
                    <a:cubicBezTo>
                      <a:pt x="97" y="197"/>
                      <a:pt x="56" y="172"/>
                      <a:pt x="37" y="111"/>
                    </a:cubicBezTo>
                    <a:cubicBezTo>
                      <a:pt x="33" y="99"/>
                      <a:pt x="31" y="87"/>
                      <a:pt x="29" y="76"/>
                    </a:cubicBezTo>
                    <a:cubicBezTo>
                      <a:pt x="27" y="77"/>
                      <a:pt x="25" y="79"/>
                      <a:pt x="23" y="80"/>
                    </a:cubicBezTo>
                    <a:cubicBezTo>
                      <a:pt x="23" y="87"/>
                      <a:pt x="24" y="93"/>
                      <a:pt x="26" y="100"/>
                    </a:cubicBezTo>
                    <a:cubicBezTo>
                      <a:pt x="33" y="137"/>
                      <a:pt x="51" y="164"/>
                      <a:pt x="62" y="179"/>
                    </a:cubicBezTo>
                    <a:cubicBezTo>
                      <a:pt x="71" y="184"/>
                      <a:pt x="83" y="192"/>
                      <a:pt x="97" y="197"/>
                    </a:cubicBezTo>
                    <a:close/>
                  </a:path>
                </a:pathLst>
              </a:custGeom>
              <a:solidFill>
                <a:srgbClr val="F9F9F9">
                  <a:alpha val="48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908CE045-1EBC-4D3A-9046-67A2C7EBC5FD}"/>
                </a:ext>
              </a:extLst>
            </p:cNvPr>
            <p:cNvGrpSpPr/>
            <p:nvPr/>
          </p:nvGrpSpPr>
          <p:grpSpPr>
            <a:xfrm>
              <a:off x="5080996" y="2730758"/>
              <a:ext cx="726357" cy="1637579"/>
              <a:chOff x="3564830" y="2205362"/>
              <a:chExt cx="726357" cy="1637579"/>
            </a:xfrm>
          </p:grpSpPr>
          <p:grpSp>
            <p:nvGrpSpPr>
              <p:cNvPr id="90" name="组合 89">
                <a:extLst>
                  <a:ext uri="{FF2B5EF4-FFF2-40B4-BE49-F238E27FC236}">
                    <a16:creationId xmlns:a16="http://schemas.microsoft.com/office/drawing/2014/main" id="{14EC3D72-0262-4B0E-95E8-511F31630DEC}"/>
                  </a:ext>
                </a:extLst>
              </p:cNvPr>
              <p:cNvGrpSpPr/>
              <p:nvPr/>
            </p:nvGrpSpPr>
            <p:grpSpPr>
              <a:xfrm>
                <a:off x="3564830" y="2205362"/>
                <a:ext cx="726357" cy="1637579"/>
                <a:chOff x="3564830" y="2205362"/>
                <a:chExt cx="726357" cy="1637579"/>
              </a:xfrm>
            </p:grpSpPr>
            <p:sp>
              <p:nvSpPr>
                <p:cNvPr id="92" name="等腰三角形 2">
                  <a:extLst>
                    <a:ext uri="{FF2B5EF4-FFF2-40B4-BE49-F238E27FC236}">
                      <a16:creationId xmlns:a16="http://schemas.microsoft.com/office/drawing/2014/main" id="{3CDA6B15-3406-4D6C-B4AC-E7C055E1249D}"/>
                    </a:ext>
                  </a:extLst>
                </p:cNvPr>
                <p:cNvSpPr/>
                <p:nvPr/>
              </p:nvSpPr>
              <p:spPr>
                <a:xfrm>
                  <a:off x="3564830" y="2540385"/>
                  <a:ext cx="706795" cy="1302556"/>
                </a:xfrm>
                <a:custGeom>
                  <a:avLst/>
                  <a:gdLst>
                    <a:gd name="connsiteX0" fmla="*/ 0 w 648072"/>
                    <a:gd name="connsiteY0" fmla="*/ 648072 h 648072"/>
                    <a:gd name="connsiteX1" fmla="*/ 324036 w 648072"/>
                    <a:gd name="connsiteY1" fmla="*/ 0 h 648072"/>
                    <a:gd name="connsiteX2" fmla="*/ 648072 w 648072"/>
                    <a:gd name="connsiteY2" fmla="*/ 648072 h 648072"/>
                    <a:gd name="connsiteX3" fmla="*/ 0 w 648072"/>
                    <a:gd name="connsiteY3" fmla="*/ 648072 h 648072"/>
                    <a:gd name="connsiteX0" fmla="*/ 0 w 878313"/>
                    <a:gd name="connsiteY0" fmla="*/ 895461 h 895461"/>
                    <a:gd name="connsiteX1" fmla="*/ 878313 w 878313"/>
                    <a:gd name="connsiteY1" fmla="*/ 0 h 895461"/>
                    <a:gd name="connsiteX2" fmla="*/ 648072 w 878313"/>
                    <a:gd name="connsiteY2" fmla="*/ 895461 h 895461"/>
                    <a:gd name="connsiteX3" fmla="*/ 0 w 878313"/>
                    <a:gd name="connsiteY3" fmla="*/ 895461 h 895461"/>
                    <a:gd name="connsiteX0" fmla="*/ 0 w 1365187"/>
                    <a:gd name="connsiteY0" fmla="*/ 895461 h 1073957"/>
                    <a:gd name="connsiteX1" fmla="*/ 878313 w 1365187"/>
                    <a:gd name="connsiteY1" fmla="*/ 0 h 1073957"/>
                    <a:gd name="connsiteX2" fmla="*/ 1365187 w 1365187"/>
                    <a:gd name="connsiteY2" fmla="*/ 1073957 h 1073957"/>
                    <a:gd name="connsiteX3" fmla="*/ 0 w 1365187"/>
                    <a:gd name="connsiteY3" fmla="*/ 895461 h 1073957"/>
                    <a:gd name="connsiteX0" fmla="*/ 349237 w 486874"/>
                    <a:gd name="connsiteY0" fmla="*/ 1302556 h 1302556"/>
                    <a:gd name="connsiteX1" fmla="*/ 0 w 486874"/>
                    <a:gd name="connsiteY1" fmla="*/ 0 h 1302556"/>
                    <a:gd name="connsiteX2" fmla="*/ 486874 w 486874"/>
                    <a:gd name="connsiteY2" fmla="*/ 1073957 h 1302556"/>
                    <a:gd name="connsiteX3" fmla="*/ 349237 w 486874"/>
                    <a:gd name="connsiteY3" fmla="*/ 1302556 h 1302556"/>
                    <a:gd name="connsiteX0" fmla="*/ 349237 w 486874"/>
                    <a:gd name="connsiteY0" fmla="*/ 1302556 h 1302556"/>
                    <a:gd name="connsiteX1" fmla="*/ 0 w 486874"/>
                    <a:gd name="connsiteY1" fmla="*/ 0 h 1302556"/>
                    <a:gd name="connsiteX2" fmla="*/ 486874 w 486874"/>
                    <a:gd name="connsiteY2" fmla="*/ 1073957 h 1302556"/>
                    <a:gd name="connsiteX3" fmla="*/ 349237 w 486874"/>
                    <a:gd name="connsiteY3" fmla="*/ 1302556 h 1302556"/>
                    <a:gd name="connsiteX0" fmla="*/ 502951 w 640588"/>
                    <a:gd name="connsiteY0" fmla="*/ 1302556 h 1302556"/>
                    <a:gd name="connsiteX1" fmla="*/ 153714 w 640588"/>
                    <a:gd name="connsiteY1" fmla="*/ 0 h 1302556"/>
                    <a:gd name="connsiteX2" fmla="*/ 640588 w 640588"/>
                    <a:gd name="connsiteY2" fmla="*/ 1073957 h 1302556"/>
                    <a:gd name="connsiteX3" fmla="*/ 502951 w 640588"/>
                    <a:gd name="connsiteY3" fmla="*/ 1302556 h 1302556"/>
                    <a:gd name="connsiteX0" fmla="*/ 510790 w 648427"/>
                    <a:gd name="connsiteY0" fmla="*/ 1302556 h 1302556"/>
                    <a:gd name="connsiteX1" fmla="*/ 161553 w 648427"/>
                    <a:gd name="connsiteY1" fmla="*/ 0 h 1302556"/>
                    <a:gd name="connsiteX2" fmla="*/ 648427 w 648427"/>
                    <a:gd name="connsiteY2" fmla="*/ 1073957 h 1302556"/>
                    <a:gd name="connsiteX3" fmla="*/ 510790 w 648427"/>
                    <a:gd name="connsiteY3" fmla="*/ 1302556 h 1302556"/>
                    <a:gd name="connsiteX0" fmla="*/ 519054 w 644165"/>
                    <a:gd name="connsiteY0" fmla="*/ 1302556 h 1302556"/>
                    <a:gd name="connsiteX1" fmla="*/ 157291 w 644165"/>
                    <a:gd name="connsiteY1" fmla="*/ 0 h 1302556"/>
                    <a:gd name="connsiteX2" fmla="*/ 644165 w 644165"/>
                    <a:gd name="connsiteY2" fmla="*/ 1073957 h 1302556"/>
                    <a:gd name="connsiteX3" fmla="*/ 519054 w 644165"/>
                    <a:gd name="connsiteY3" fmla="*/ 1302556 h 1302556"/>
                    <a:gd name="connsiteX0" fmla="*/ 519054 w 644165"/>
                    <a:gd name="connsiteY0" fmla="*/ 1302556 h 1302556"/>
                    <a:gd name="connsiteX1" fmla="*/ 157291 w 644165"/>
                    <a:gd name="connsiteY1" fmla="*/ 0 h 1302556"/>
                    <a:gd name="connsiteX2" fmla="*/ 644165 w 644165"/>
                    <a:gd name="connsiteY2" fmla="*/ 1073957 h 1302556"/>
                    <a:gd name="connsiteX3" fmla="*/ 519054 w 644165"/>
                    <a:gd name="connsiteY3" fmla="*/ 1302556 h 1302556"/>
                    <a:gd name="connsiteX0" fmla="*/ 519054 w 644165"/>
                    <a:gd name="connsiteY0" fmla="*/ 1302556 h 1302556"/>
                    <a:gd name="connsiteX1" fmla="*/ 157291 w 644165"/>
                    <a:gd name="connsiteY1" fmla="*/ 0 h 1302556"/>
                    <a:gd name="connsiteX2" fmla="*/ 644165 w 644165"/>
                    <a:gd name="connsiteY2" fmla="*/ 1073957 h 1302556"/>
                    <a:gd name="connsiteX3" fmla="*/ 519054 w 644165"/>
                    <a:gd name="connsiteY3" fmla="*/ 1302556 h 1302556"/>
                    <a:gd name="connsiteX0" fmla="*/ 519054 w 644165"/>
                    <a:gd name="connsiteY0" fmla="*/ 1302556 h 1302556"/>
                    <a:gd name="connsiteX1" fmla="*/ 157291 w 644165"/>
                    <a:gd name="connsiteY1" fmla="*/ 0 h 1302556"/>
                    <a:gd name="connsiteX2" fmla="*/ 644165 w 644165"/>
                    <a:gd name="connsiteY2" fmla="*/ 1073957 h 1302556"/>
                    <a:gd name="connsiteX3" fmla="*/ 519054 w 644165"/>
                    <a:gd name="connsiteY3" fmla="*/ 1302556 h 1302556"/>
                    <a:gd name="connsiteX0" fmla="*/ 519054 w 641034"/>
                    <a:gd name="connsiteY0" fmla="*/ 1302556 h 1302556"/>
                    <a:gd name="connsiteX1" fmla="*/ 157291 w 641034"/>
                    <a:gd name="connsiteY1" fmla="*/ 0 h 1302556"/>
                    <a:gd name="connsiteX2" fmla="*/ 641034 w 641034"/>
                    <a:gd name="connsiteY2" fmla="*/ 1061431 h 1302556"/>
                    <a:gd name="connsiteX3" fmla="*/ 519054 w 641034"/>
                    <a:gd name="connsiteY3" fmla="*/ 1302556 h 1302556"/>
                    <a:gd name="connsiteX0" fmla="*/ 519054 w 709927"/>
                    <a:gd name="connsiteY0" fmla="*/ 1302556 h 1302556"/>
                    <a:gd name="connsiteX1" fmla="*/ 157291 w 709927"/>
                    <a:gd name="connsiteY1" fmla="*/ 0 h 1302556"/>
                    <a:gd name="connsiteX2" fmla="*/ 709927 w 709927"/>
                    <a:gd name="connsiteY2" fmla="*/ 964355 h 1302556"/>
                    <a:gd name="connsiteX3" fmla="*/ 519054 w 709927"/>
                    <a:gd name="connsiteY3" fmla="*/ 1302556 h 1302556"/>
                    <a:gd name="connsiteX0" fmla="*/ 519054 w 706795"/>
                    <a:gd name="connsiteY0" fmla="*/ 1302556 h 1302556"/>
                    <a:gd name="connsiteX1" fmla="*/ 157291 w 706795"/>
                    <a:gd name="connsiteY1" fmla="*/ 0 h 1302556"/>
                    <a:gd name="connsiteX2" fmla="*/ 706795 w 706795"/>
                    <a:gd name="connsiteY2" fmla="*/ 951829 h 1302556"/>
                    <a:gd name="connsiteX3" fmla="*/ 519054 w 706795"/>
                    <a:gd name="connsiteY3" fmla="*/ 1302556 h 1302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6795" h="1302556">
                      <a:moveTo>
                        <a:pt x="519054" y="1302556"/>
                      </a:moveTo>
                      <a:cubicBezTo>
                        <a:pt x="-89005" y="846450"/>
                        <a:pt x="-95814" y="421659"/>
                        <a:pt x="157291" y="0"/>
                      </a:cubicBezTo>
                      <a:cubicBezTo>
                        <a:pt x="47141" y="370512"/>
                        <a:pt x="297115" y="662736"/>
                        <a:pt x="706795" y="951829"/>
                      </a:cubicBezTo>
                      <a:lnTo>
                        <a:pt x="519054" y="1302556"/>
                      </a:lnTo>
                      <a:close/>
                    </a:path>
                  </a:pathLst>
                </a:custGeom>
                <a:gradFill>
                  <a:gsLst>
                    <a:gs pos="20000">
                      <a:srgbClr val="E6325C"/>
                    </a:gs>
                    <a:gs pos="76000">
                      <a:srgbClr val="E6325C">
                        <a:lumMod val="75000"/>
                      </a:srgbClr>
                    </a:gs>
                  </a:gsLst>
                  <a:lin ang="9600000" scaled="0"/>
                </a:gradFill>
                <a:ln w="1079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3" name="矩形 1">
                  <a:extLst>
                    <a:ext uri="{FF2B5EF4-FFF2-40B4-BE49-F238E27FC236}">
                      <a16:creationId xmlns:a16="http://schemas.microsoft.com/office/drawing/2014/main" id="{5A1DF819-030C-4872-9957-4D626EEE7913}"/>
                    </a:ext>
                  </a:extLst>
                </p:cNvPr>
                <p:cNvSpPr/>
                <p:nvPr/>
              </p:nvSpPr>
              <p:spPr>
                <a:xfrm>
                  <a:off x="3675390" y="2205362"/>
                  <a:ext cx="615797" cy="1409045"/>
                </a:xfrm>
                <a:custGeom>
                  <a:avLst/>
                  <a:gdLst>
                    <a:gd name="connsiteX0" fmla="*/ 0 w 792088"/>
                    <a:gd name="connsiteY0" fmla="*/ 0 h 576064"/>
                    <a:gd name="connsiteX1" fmla="*/ 792088 w 792088"/>
                    <a:gd name="connsiteY1" fmla="*/ 0 h 576064"/>
                    <a:gd name="connsiteX2" fmla="*/ 792088 w 792088"/>
                    <a:gd name="connsiteY2" fmla="*/ 576064 h 576064"/>
                    <a:gd name="connsiteX3" fmla="*/ 0 w 792088"/>
                    <a:gd name="connsiteY3" fmla="*/ 576064 h 576064"/>
                    <a:gd name="connsiteX4" fmla="*/ 0 w 792088"/>
                    <a:gd name="connsiteY4" fmla="*/ 0 h 576064"/>
                    <a:gd name="connsiteX0" fmla="*/ 0 w 857850"/>
                    <a:gd name="connsiteY0" fmla="*/ 90814 h 666878"/>
                    <a:gd name="connsiteX1" fmla="*/ 857850 w 857850"/>
                    <a:gd name="connsiteY1" fmla="*/ 0 h 666878"/>
                    <a:gd name="connsiteX2" fmla="*/ 792088 w 857850"/>
                    <a:gd name="connsiteY2" fmla="*/ 666878 h 666878"/>
                    <a:gd name="connsiteX3" fmla="*/ 0 w 857850"/>
                    <a:gd name="connsiteY3" fmla="*/ 666878 h 666878"/>
                    <a:gd name="connsiteX4" fmla="*/ 0 w 857850"/>
                    <a:gd name="connsiteY4" fmla="*/ 90814 h 666878"/>
                    <a:gd name="connsiteX0" fmla="*/ 723378 w 857850"/>
                    <a:gd name="connsiteY0" fmla="*/ 0 h 942451"/>
                    <a:gd name="connsiteX1" fmla="*/ 857850 w 857850"/>
                    <a:gd name="connsiteY1" fmla="*/ 275573 h 942451"/>
                    <a:gd name="connsiteX2" fmla="*/ 792088 w 857850"/>
                    <a:gd name="connsiteY2" fmla="*/ 942451 h 942451"/>
                    <a:gd name="connsiteX3" fmla="*/ 0 w 857850"/>
                    <a:gd name="connsiteY3" fmla="*/ 942451 h 942451"/>
                    <a:gd name="connsiteX4" fmla="*/ 723378 w 857850"/>
                    <a:gd name="connsiteY4" fmla="*/ 0 h 942451"/>
                    <a:gd name="connsiteX0" fmla="*/ 0 w 203548"/>
                    <a:gd name="connsiteY0" fmla="*/ 0 h 1409045"/>
                    <a:gd name="connsiteX1" fmla="*/ 134472 w 203548"/>
                    <a:gd name="connsiteY1" fmla="*/ 275573 h 1409045"/>
                    <a:gd name="connsiteX2" fmla="*/ 68710 w 203548"/>
                    <a:gd name="connsiteY2" fmla="*/ 942451 h 1409045"/>
                    <a:gd name="connsiteX3" fmla="*/ 203548 w 203548"/>
                    <a:gd name="connsiteY3" fmla="*/ 1409045 h 1409045"/>
                    <a:gd name="connsiteX4" fmla="*/ 0 w 203548"/>
                    <a:gd name="connsiteY4" fmla="*/ 0 h 1409045"/>
                    <a:gd name="connsiteX0" fmla="*/ 0 w 240943"/>
                    <a:gd name="connsiteY0" fmla="*/ 0 h 1409045"/>
                    <a:gd name="connsiteX1" fmla="*/ 134472 w 240943"/>
                    <a:gd name="connsiteY1" fmla="*/ 275573 h 1409045"/>
                    <a:gd name="connsiteX2" fmla="*/ 240943 w 240943"/>
                    <a:gd name="connsiteY2" fmla="*/ 1039528 h 1409045"/>
                    <a:gd name="connsiteX3" fmla="*/ 203548 w 240943"/>
                    <a:gd name="connsiteY3" fmla="*/ 1409045 h 1409045"/>
                    <a:gd name="connsiteX4" fmla="*/ 0 w 240943"/>
                    <a:gd name="connsiteY4" fmla="*/ 0 h 1409045"/>
                    <a:gd name="connsiteX0" fmla="*/ 213019 w 453962"/>
                    <a:gd name="connsiteY0" fmla="*/ 0 h 1409045"/>
                    <a:gd name="connsiteX1" fmla="*/ 347491 w 453962"/>
                    <a:gd name="connsiteY1" fmla="*/ 275573 h 1409045"/>
                    <a:gd name="connsiteX2" fmla="*/ 453962 w 453962"/>
                    <a:gd name="connsiteY2" fmla="*/ 1039528 h 1409045"/>
                    <a:gd name="connsiteX3" fmla="*/ 416567 w 453962"/>
                    <a:gd name="connsiteY3" fmla="*/ 1409045 h 1409045"/>
                    <a:gd name="connsiteX4" fmla="*/ 213019 w 453962"/>
                    <a:gd name="connsiteY4" fmla="*/ 0 h 1409045"/>
                    <a:gd name="connsiteX0" fmla="*/ 305613 w 546556"/>
                    <a:gd name="connsiteY0" fmla="*/ 0 h 1409045"/>
                    <a:gd name="connsiteX1" fmla="*/ 440085 w 546556"/>
                    <a:gd name="connsiteY1" fmla="*/ 275573 h 1409045"/>
                    <a:gd name="connsiteX2" fmla="*/ 546556 w 546556"/>
                    <a:gd name="connsiteY2" fmla="*/ 1039528 h 1409045"/>
                    <a:gd name="connsiteX3" fmla="*/ 509161 w 546556"/>
                    <a:gd name="connsiteY3" fmla="*/ 1409045 h 1409045"/>
                    <a:gd name="connsiteX4" fmla="*/ 305613 w 546556"/>
                    <a:gd name="connsiteY4" fmla="*/ 0 h 1409045"/>
                    <a:gd name="connsiteX0" fmla="*/ 324706 w 565649"/>
                    <a:gd name="connsiteY0" fmla="*/ 0 h 1409045"/>
                    <a:gd name="connsiteX1" fmla="*/ 459178 w 565649"/>
                    <a:gd name="connsiteY1" fmla="*/ 275573 h 1409045"/>
                    <a:gd name="connsiteX2" fmla="*/ 565649 w 565649"/>
                    <a:gd name="connsiteY2" fmla="*/ 1039528 h 1409045"/>
                    <a:gd name="connsiteX3" fmla="*/ 528254 w 565649"/>
                    <a:gd name="connsiteY3" fmla="*/ 1409045 h 1409045"/>
                    <a:gd name="connsiteX4" fmla="*/ 324706 w 565649"/>
                    <a:gd name="connsiteY4" fmla="*/ 0 h 1409045"/>
                    <a:gd name="connsiteX0" fmla="*/ 323844 w 564787"/>
                    <a:gd name="connsiteY0" fmla="*/ 0 h 1409045"/>
                    <a:gd name="connsiteX1" fmla="*/ 458316 w 564787"/>
                    <a:gd name="connsiteY1" fmla="*/ 275573 h 1409045"/>
                    <a:gd name="connsiteX2" fmla="*/ 564787 w 564787"/>
                    <a:gd name="connsiteY2" fmla="*/ 1039528 h 1409045"/>
                    <a:gd name="connsiteX3" fmla="*/ 527392 w 564787"/>
                    <a:gd name="connsiteY3" fmla="*/ 1409045 h 1409045"/>
                    <a:gd name="connsiteX4" fmla="*/ 323844 w 564787"/>
                    <a:gd name="connsiteY4" fmla="*/ 0 h 1409045"/>
                    <a:gd name="connsiteX0" fmla="*/ 323844 w 604774"/>
                    <a:gd name="connsiteY0" fmla="*/ 0 h 1409045"/>
                    <a:gd name="connsiteX1" fmla="*/ 458316 w 604774"/>
                    <a:gd name="connsiteY1" fmla="*/ 275573 h 1409045"/>
                    <a:gd name="connsiteX2" fmla="*/ 564787 w 604774"/>
                    <a:gd name="connsiteY2" fmla="*/ 1039528 h 1409045"/>
                    <a:gd name="connsiteX3" fmla="*/ 527392 w 604774"/>
                    <a:gd name="connsiteY3" fmla="*/ 1409045 h 1409045"/>
                    <a:gd name="connsiteX4" fmla="*/ 323844 w 604774"/>
                    <a:gd name="connsiteY4" fmla="*/ 0 h 1409045"/>
                    <a:gd name="connsiteX0" fmla="*/ 323844 w 604774"/>
                    <a:gd name="connsiteY0" fmla="*/ 0 h 1409045"/>
                    <a:gd name="connsiteX1" fmla="*/ 458316 w 604774"/>
                    <a:gd name="connsiteY1" fmla="*/ 275573 h 1409045"/>
                    <a:gd name="connsiteX2" fmla="*/ 564787 w 604774"/>
                    <a:gd name="connsiteY2" fmla="*/ 1039528 h 1409045"/>
                    <a:gd name="connsiteX3" fmla="*/ 527392 w 604774"/>
                    <a:gd name="connsiteY3" fmla="*/ 1409045 h 1409045"/>
                    <a:gd name="connsiteX4" fmla="*/ 323844 w 604774"/>
                    <a:gd name="connsiteY4" fmla="*/ 0 h 1409045"/>
                    <a:gd name="connsiteX0" fmla="*/ 323844 w 604774"/>
                    <a:gd name="connsiteY0" fmla="*/ 0 h 1409045"/>
                    <a:gd name="connsiteX1" fmla="*/ 458316 w 604774"/>
                    <a:gd name="connsiteY1" fmla="*/ 275573 h 1409045"/>
                    <a:gd name="connsiteX2" fmla="*/ 564787 w 604774"/>
                    <a:gd name="connsiteY2" fmla="*/ 1039528 h 1409045"/>
                    <a:gd name="connsiteX3" fmla="*/ 527392 w 604774"/>
                    <a:gd name="connsiteY3" fmla="*/ 1409045 h 1409045"/>
                    <a:gd name="connsiteX4" fmla="*/ 323844 w 604774"/>
                    <a:gd name="connsiteY4" fmla="*/ 0 h 1409045"/>
                    <a:gd name="connsiteX0" fmla="*/ 323844 w 604774"/>
                    <a:gd name="connsiteY0" fmla="*/ 0 h 1409045"/>
                    <a:gd name="connsiteX1" fmla="*/ 458316 w 604774"/>
                    <a:gd name="connsiteY1" fmla="*/ 275573 h 1409045"/>
                    <a:gd name="connsiteX2" fmla="*/ 564787 w 604774"/>
                    <a:gd name="connsiteY2" fmla="*/ 1039528 h 1409045"/>
                    <a:gd name="connsiteX3" fmla="*/ 527392 w 604774"/>
                    <a:gd name="connsiteY3" fmla="*/ 1409045 h 1409045"/>
                    <a:gd name="connsiteX4" fmla="*/ 323844 w 604774"/>
                    <a:gd name="connsiteY4" fmla="*/ 0 h 1409045"/>
                    <a:gd name="connsiteX0" fmla="*/ 323844 w 604774"/>
                    <a:gd name="connsiteY0" fmla="*/ 0 h 1409045"/>
                    <a:gd name="connsiteX1" fmla="*/ 458316 w 604774"/>
                    <a:gd name="connsiteY1" fmla="*/ 275573 h 1409045"/>
                    <a:gd name="connsiteX2" fmla="*/ 564787 w 604774"/>
                    <a:gd name="connsiteY2" fmla="*/ 1039528 h 1409045"/>
                    <a:gd name="connsiteX3" fmla="*/ 527392 w 604774"/>
                    <a:gd name="connsiteY3" fmla="*/ 1409045 h 1409045"/>
                    <a:gd name="connsiteX4" fmla="*/ 323844 w 604774"/>
                    <a:gd name="connsiteY4" fmla="*/ 0 h 1409045"/>
                    <a:gd name="connsiteX0" fmla="*/ 323844 w 604774"/>
                    <a:gd name="connsiteY0" fmla="*/ 0 h 1409045"/>
                    <a:gd name="connsiteX1" fmla="*/ 458316 w 604774"/>
                    <a:gd name="connsiteY1" fmla="*/ 275573 h 1409045"/>
                    <a:gd name="connsiteX2" fmla="*/ 564787 w 604774"/>
                    <a:gd name="connsiteY2" fmla="*/ 1039528 h 1409045"/>
                    <a:gd name="connsiteX3" fmla="*/ 527392 w 604774"/>
                    <a:gd name="connsiteY3" fmla="*/ 1409045 h 1409045"/>
                    <a:gd name="connsiteX4" fmla="*/ 323844 w 604774"/>
                    <a:gd name="connsiteY4" fmla="*/ 0 h 1409045"/>
                    <a:gd name="connsiteX0" fmla="*/ 323844 w 604774"/>
                    <a:gd name="connsiteY0" fmla="*/ 0 h 1409045"/>
                    <a:gd name="connsiteX1" fmla="*/ 458316 w 604774"/>
                    <a:gd name="connsiteY1" fmla="*/ 275573 h 1409045"/>
                    <a:gd name="connsiteX2" fmla="*/ 564787 w 604774"/>
                    <a:gd name="connsiteY2" fmla="*/ 1039528 h 1409045"/>
                    <a:gd name="connsiteX3" fmla="*/ 527392 w 604774"/>
                    <a:gd name="connsiteY3" fmla="*/ 1409045 h 1409045"/>
                    <a:gd name="connsiteX4" fmla="*/ 323844 w 604774"/>
                    <a:gd name="connsiteY4" fmla="*/ 0 h 1409045"/>
                    <a:gd name="connsiteX0" fmla="*/ 323844 w 604774"/>
                    <a:gd name="connsiteY0" fmla="*/ 0 h 1409045"/>
                    <a:gd name="connsiteX1" fmla="*/ 458316 w 604774"/>
                    <a:gd name="connsiteY1" fmla="*/ 275573 h 1409045"/>
                    <a:gd name="connsiteX2" fmla="*/ 564787 w 604774"/>
                    <a:gd name="connsiteY2" fmla="*/ 1039528 h 1409045"/>
                    <a:gd name="connsiteX3" fmla="*/ 527392 w 604774"/>
                    <a:gd name="connsiteY3" fmla="*/ 1409045 h 1409045"/>
                    <a:gd name="connsiteX4" fmla="*/ 323844 w 604774"/>
                    <a:gd name="connsiteY4" fmla="*/ 0 h 1409045"/>
                    <a:gd name="connsiteX0" fmla="*/ 323844 w 604774"/>
                    <a:gd name="connsiteY0" fmla="*/ 0 h 1409045"/>
                    <a:gd name="connsiteX1" fmla="*/ 458316 w 604774"/>
                    <a:gd name="connsiteY1" fmla="*/ 275573 h 1409045"/>
                    <a:gd name="connsiteX2" fmla="*/ 564787 w 604774"/>
                    <a:gd name="connsiteY2" fmla="*/ 1039528 h 1409045"/>
                    <a:gd name="connsiteX3" fmla="*/ 527392 w 604774"/>
                    <a:gd name="connsiteY3" fmla="*/ 1409045 h 1409045"/>
                    <a:gd name="connsiteX4" fmla="*/ 323844 w 604774"/>
                    <a:gd name="connsiteY4" fmla="*/ 0 h 1409045"/>
                    <a:gd name="connsiteX0" fmla="*/ 323844 w 604774"/>
                    <a:gd name="connsiteY0" fmla="*/ 0 h 1409045"/>
                    <a:gd name="connsiteX1" fmla="*/ 458316 w 604774"/>
                    <a:gd name="connsiteY1" fmla="*/ 275573 h 1409045"/>
                    <a:gd name="connsiteX2" fmla="*/ 564787 w 604774"/>
                    <a:gd name="connsiteY2" fmla="*/ 1039528 h 1409045"/>
                    <a:gd name="connsiteX3" fmla="*/ 527392 w 604774"/>
                    <a:gd name="connsiteY3" fmla="*/ 1409045 h 1409045"/>
                    <a:gd name="connsiteX4" fmla="*/ 323844 w 604774"/>
                    <a:gd name="connsiteY4" fmla="*/ 0 h 1409045"/>
                    <a:gd name="connsiteX0" fmla="*/ 323844 w 604774"/>
                    <a:gd name="connsiteY0" fmla="*/ 0 h 1409045"/>
                    <a:gd name="connsiteX1" fmla="*/ 458316 w 604774"/>
                    <a:gd name="connsiteY1" fmla="*/ 275573 h 1409045"/>
                    <a:gd name="connsiteX2" fmla="*/ 564787 w 604774"/>
                    <a:gd name="connsiteY2" fmla="*/ 1039528 h 1409045"/>
                    <a:gd name="connsiteX3" fmla="*/ 527392 w 604774"/>
                    <a:gd name="connsiteY3" fmla="*/ 1409045 h 1409045"/>
                    <a:gd name="connsiteX4" fmla="*/ 323844 w 604774"/>
                    <a:gd name="connsiteY4" fmla="*/ 0 h 1409045"/>
                    <a:gd name="connsiteX0" fmla="*/ 323844 w 608857"/>
                    <a:gd name="connsiteY0" fmla="*/ 0 h 1409045"/>
                    <a:gd name="connsiteX1" fmla="*/ 458316 w 608857"/>
                    <a:gd name="connsiteY1" fmla="*/ 275573 h 1409045"/>
                    <a:gd name="connsiteX2" fmla="*/ 564787 w 608857"/>
                    <a:gd name="connsiteY2" fmla="*/ 1039528 h 1409045"/>
                    <a:gd name="connsiteX3" fmla="*/ 527392 w 608857"/>
                    <a:gd name="connsiteY3" fmla="*/ 1409045 h 1409045"/>
                    <a:gd name="connsiteX4" fmla="*/ 323844 w 608857"/>
                    <a:gd name="connsiteY4" fmla="*/ 0 h 1409045"/>
                    <a:gd name="connsiteX0" fmla="*/ 323844 w 615797"/>
                    <a:gd name="connsiteY0" fmla="*/ 0 h 1409045"/>
                    <a:gd name="connsiteX1" fmla="*/ 458316 w 615797"/>
                    <a:gd name="connsiteY1" fmla="*/ 275573 h 1409045"/>
                    <a:gd name="connsiteX2" fmla="*/ 564787 w 615797"/>
                    <a:gd name="connsiteY2" fmla="*/ 1039528 h 1409045"/>
                    <a:gd name="connsiteX3" fmla="*/ 527392 w 615797"/>
                    <a:gd name="connsiteY3" fmla="*/ 1409045 h 1409045"/>
                    <a:gd name="connsiteX4" fmla="*/ 323844 w 615797"/>
                    <a:gd name="connsiteY4" fmla="*/ 0 h 1409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5797" h="1409045">
                      <a:moveTo>
                        <a:pt x="323844" y="0"/>
                      </a:moveTo>
                      <a:cubicBezTo>
                        <a:pt x="403114" y="32359"/>
                        <a:pt x="494911" y="177453"/>
                        <a:pt x="458316" y="275573"/>
                      </a:cubicBezTo>
                      <a:cubicBezTo>
                        <a:pt x="274601" y="661749"/>
                        <a:pt x="372723" y="809928"/>
                        <a:pt x="564787" y="1039528"/>
                      </a:cubicBezTo>
                      <a:cubicBezTo>
                        <a:pt x="683845" y="1237856"/>
                        <a:pt x="561777" y="1348503"/>
                        <a:pt x="527392" y="1409045"/>
                      </a:cubicBezTo>
                      <a:cubicBezTo>
                        <a:pt x="49316" y="1102201"/>
                        <a:pt x="-272187" y="422709"/>
                        <a:pt x="323844" y="0"/>
                      </a:cubicBezTo>
                      <a:close/>
                    </a:path>
                  </a:pathLst>
                </a:custGeom>
                <a:gradFill>
                  <a:gsLst>
                    <a:gs pos="12000">
                      <a:srgbClr val="E6325C"/>
                    </a:gs>
                    <a:gs pos="88000">
                      <a:srgbClr val="E6325C"/>
                    </a:gs>
                  </a:gsLst>
                  <a:lin ang="19200000" scaled="0"/>
                </a:gradFill>
                <a:ln w="1079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91" name="矩形 1">
                <a:extLst>
                  <a:ext uri="{FF2B5EF4-FFF2-40B4-BE49-F238E27FC236}">
                    <a16:creationId xmlns:a16="http://schemas.microsoft.com/office/drawing/2014/main" id="{35B0DFC8-C937-40AA-96E6-B868441881BE}"/>
                  </a:ext>
                </a:extLst>
              </p:cNvPr>
              <p:cNvSpPr/>
              <p:nvPr/>
            </p:nvSpPr>
            <p:spPr>
              <a:xfrm>
                <a:off x="3675408" y="2623385"/>
                <a:ext cx="615778" cy="999334"/>
              </a:xfrm>
              <a:custGeom>
                <a:avLst/>
                <a:gdLst/>
                <a:ahLst/>
                <a:cxnLst/>
                <a:rect l="l" t="t" r="r" b="b"/>
                <a:pathLst>
                  <a:path w="615778" h="999334">
                    <a:moveTo>
                      <a:pt x="395170" y="0"/>
                    </a:moveTo>
                    <a:lnTo>
                      <a:pt x="402204" y="307"/>
                    </a:lnTo>
                    <a:cubicBezTo>
                      <a:pt x="300615" y="290405"/>
                      <a:pt x="396742" y="428953"/>
                      <a:pt x="564768" y="629817"/>
                    </a:cubicBezTo>
                    <a:cubicBezTo>
                      <a:pt x="683826" y="828145"/>
                      <a:pt x="561758" y="938792"/>
                      <a:pt x="527373" y="999334"/>
                    </a:cubicBezTo>
                    <a:cubicBezTo>
                      <a:pt x="198798" y="788444"/>
                      <a:pt x="-55819" y="401529"/>
                      <a:pt x="10597" y="42937"/>
                    </a:cubicBezTo>
                    <a:cubicBezTo>
                      <a:pt x="133366" y="14333"/>
                      <a:pt x="262330" y="0"/>
                      <a:pt x="395170" y="0"/>
                    </a:cubicBezTo>
                    <a:close/>
                  </a:path>
                </a:pathLst>
              </a:custGeom>
              <a:gradFill>
                <a:gsLst>
                  <a:gs pos="95000">
                    <a:sysClr val="window" lastClr="FFFFFF">
                      <a:alpha val="20000"/>
                    </a:sysClr>
                  </a:gs>
                  <a:gs pos="0">
                    <a:sysClr val="window" lastClr="FFFFFF">
                      <a:alpha val="20000"/>
                    </a:sysClr>
                  </a:gs>
                </a:gsLst>
                <a:lin ang="4800000" scaled="0"/>
              </a:gradFill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94" name="组合 93">
              <a:extLst>
                <a:ext uri="{FF2B5EF4-FFF2-40B4-BE49-F238E27FC236}">
                  <a16:creationId xmlns:a16="http://schemas.microsoft.com/office/drawing/2014/main" id="{2649870C-68EA-4833-8CF2-5D6FFA017639}"/>
                </a:ext>
              </a:extLst>
            </p:cNvPr>
            <p:cNvGrpSpPr/>
            <p:nvPr/>
          </p:nvGrpSpPr>
          <p:grpSpPr>
            <a:xfrm>
              <a:off x="5704482" y="3773297"/>
              <a:ext cx="1650634" cy="722749"/>
              <a:chOff x="4188318" y="3247901"/>
              <a:chExt cx="1650634" cy="722749"/>
            </a:xfrm>
          </p:grpSpPr>
          <p:grpSp>
            <p:nvGrpSpPr>
              <p:cNvPr id="95" name="组合 94">
                <a:extLst>
                  <a:ext uri="{FF2B5EF4-FFF2-40B4-BE49-F238E27FC236}">
                    <a16:creationId xmlns:a16="http://schemas.microsoft.com/office/drawing/2014/main" id="{5BA60DFC-C878-4AA6-96FE-5311F25E8391}"/>
                  </a:ext>
                </a:extLst>
              </p:cNvPr>
              <p:cNvGrpSpPr/>
              <p:nvPr/>
            </p:nvGrpSpPr>
            <p:grpSpPr>
              <a:xfrm rot="3371838" flipH="1">
                <a:off x="4652260" y="2783959"/>
                <a:ext cx="722749" cy="1650634"/>
                <a:chOff x="3568438" y="2192306"/>
                <a:chExt cx="722749" cy="1650634"/>
              </a:xfrm>
            </p:grpSpPr>
            <p:sp>
              <p:nvSpPr>
                <p:cNvPr id="97" name="等腰三角形 2">
                  <a:extLst>
                    <a:ext uri="{FF2B5EF4-FFF2-40B4-BE49-F238E27FC236}">
                      <a16:creationId xmlns:a16="http://schemas.microsoft.com/office/drawing/2014/main" id="{D9673DDA-E4A6-429F-A7CE-7075088F21BB}"/>
                    </a:ext>
                  </a:extLst>
                </p:cNvPr>
                <p:cNvSpPr/>
                <p:nvPr/>
              </p:nvSpPr>
              <p:spPr>
                <a:xfrm>
                  <a:off x="3568438" y="2472284"/>
                  <a:ext cx="703187" cy="1370656"/>
                </a:xfrm>
                <a:custGeom>
                  <a:avLst/>
                  <a:gdLst>
                    <a:gd name="connsiteX0" fmla="*/ 0 w 648072"/>
                    <a:gd name="connsiteY0" fmla="*/ 648072 h 648072"/>
                    <a:gd name="connsiteX1" fmla="*/ 324036 w 648072"/>
                    <a:gd name="connsiteY1" fmla="*/ 0 h 648072"/>
                    <a:gd name="connsiteX2" fmla="*/ 648072 w 648072"/>
                    <a:gd name="connsiteY2" fmla="*/ 648072 h 648072"/>
                    <a:gd name="connsiteX3" fmla="*/ 0 w 648072"/>
                    <a:gd name="connsiteY3" fmla="*/ 648072 h 648072"/>
                    <a:gd name="connsiteX0" fmla="*/ 0 w 878313"/>
                    <a:gd name="connsiteY0" fmla="*/ 895461 h 895461"/>
                    <a:gd name="connsiteX1" fmla="*/ 878313 w 878313"/>
                    <a:gd name="connsiteY1" fmla="*/ 0 h 895461"/>
                    <a:gd name="connsiteX2" fmla="*/ 648072 w 878313"/>
                    <a:gd name="connsiteY2" fmla="*/ 895461 h 895461"/>
                    <a:gd name="connsiteX3" fmla="*/ 0 w 878313"/>
                    <a:gd name="connsiteY3" fmla="*/ 895461 h 895461"/>
                    <a:gd name="connsiteX0" fmla="*/ 0 w 1365187"/>
                    <a:gd name="connsiteY0" fmla="*/ 895461 h 1073957"/>
                    <a:gd name="connsiteX1" fmla="*/ 878313 w 1365187"/>
                    <a:gd name="connsiteY1" fmla="*/ 0 h 1073957"/>
                    <a:gd name="connsiteX2" fmla="*/ 1365187 w 1365187"/>
                    <a:gd name="connsiteY2" fmla="*/ 1073957 h 1073957"/>
                    <a:gd name="connsiteX3" fmla="*/ 0 w 1365187"/>
                    <a:gd name="connsiteY3" fmla="*/ 895461 h 1073957"/>
                    <a:gd name="connsiteX0" fmla="*/ 349237 w 486874"/>
                    <a:gd name="connsiteY0" fmla="*/ 1302556 h 1302556"/>
                    <a:gd name="connsiteX1" fmla="*/ 0 w 486874"/>
                    <a:gd name="connsiteY1" fmla="*/ 0 h 1302556"/>
                    <a:gd name="connsiteX2" fmla="*/ 486874 w 486874"/>
                    <a:gd name="connsiteY2" fmla="*/ 1073957 h 1302556"/>
                    <a:gd name="connsiteX3" fmla="*/ 349237 w 486874"/>
                    <a:gd name="connsiteY3" fmla="*/ 1302556 h 1302556"/>
                    <a:gd name="connsiteX0" fmla="*/ 349237 w 486874"/>
                    <a:gd name="connsiteY0" fmla="*/ 1302556 h 1302556"/>
                    <a:gd name="connsiteX1" fmla="*/ 0 w 486874"/>
                    <a:gd name="connsiteY1" fmla="*/ 0 h 1302556"/>
                    <a:gd name="connsiteX2" fmla="*/ 486874 w 486874"/>
                    <a:gd name="connsiteY2" fmla="*/ 1073957 h 1302556"/>
                    <a:gd name="connsiteX3" fmla="*/ 349237 w 486874"/>
                    <a:gd name="connsiteY3" fmla="*/ 1302556 h 1302556"/>
                    <a:gd name="connsiteX0" fmla="*/ 502951 w 640588"/>
                    <a:gd name="connsiteY0" fmla="*/ 1302556 h 1302556"/>
                    <a:gd name="connsiteX1" fmla="*/ 153714 w 640588"/>
                    <a:gd name="connsiteY1" fmla="*/ 0 h 1302556"/>
                    <a:gd name="connsiteX2" fmla="*/ 640588 w 640588"/>
                    <a:gd name="connsiteY2" fmla="*/ 1073957 h 1302556"/>
                    <a:gd name="connsiteX3" fmla="*/ 502951 w 640588"/>
                    <a:gd name="connsiteY3" fmla="*/ 1302556 h 1302556"/>
                    <a:gd name="connsiteX0" fmla="*/ 510790 w 648427"/>
                    <a:gd name="connsiteY0" fmla="*/ 1302556 h 1302556"/>
                    <a:gd name="connsiteX1" fmla="*/ 161553 w 648427"/>
                    <a:gd name="connsiteY1" fmla="*/ 0 h 1302556"/>
                    <a:gd name="connsiteX2" fmla="*/ 648427 w 648427"/>
                    <a:gd name="connsiteY2" fmla="*/ 1073957 h 1302556"/>
                    <a:gd name="connsiteX3" fmla="*/ 510790 w 648427"/>
                    <a:gd name="connsiteY3" fmla="*/ 1302556 h 1302556"/>
                    <a:gd name="connsiteX0" fmla="*/ 519054 w 644165"/>
                    <a:gd name="connsiteY0" fmla="*/ 1302556 h 1302556"/>
                    <a:gd name="connsiteX1" fmla="*/ 157291 w 644165"/>
                    <a:gd name="connsiteY1" fmla="*/ 0 h 1302556"/>
                    <a:gd name="connsiteX2" fmla="*/ 644165 w 644165"/>
                    <a:gd name="connsiteY2" fmla="*/ 1073957 h 1302556"/>
                    <a:gd name="connsiteX3" fmla="*/ 519054 w 644165"/>
                    <a:gd name="connsiteY3" fmla="*/ 1302556 h 1302556"/>
                    <a:gd name="connsiteX0" fmla="*/ 519054 w 644165"/>
                    <a:gd name="connsiteY0" fmla="*/ 1302556 h 1302556"/>
                    <a:gd name="connsiteX1" fmla="*/ 157291 w 644165"/>
                    <a:gd name="connsiteY1" fmla="*/ 0 h 1302556"/>
                    <a:gd name="connsiteX2" fmla="*/ 644165 w 644165"/>
                    <a:gd name="connsiteY2" fmla="*/ 1073957 h 1302556"/>
                    <a:gd name="connsiteX3" fmla="*/ 519054 w 644165"/>
                    <a:gd name="connsiteY3" fmla="*/ 1302556 h 1302556"/>
                    <a:gd name="connsiteX0" fmla="*/ 519054 w 644165"/>
                    <a:gd name="connsiteY0" fmla="*/ 1302556 h 1302556"/>
                    <a:gd name="connsiteX1" fmla="*/ 157291 w 644165"/>
                    <a:gd name="connsiteY1" fmla="*/ 0 h 1302556"/>
                    <a:gd name="connsiteX2" fmla="*/ 644165 w 644165"/>
                    <a:gd name="connsiteY2" fmla="*/ 1073957 h 1302556"/>
                    <a:gd name="connsiteX3" fmla="*/ 519054 w 644165"/>
                    <a:gd name="connsiteY3" fmla="*/ 1302556 h 1302556"/>
                    <a:gd name="connsiteX0" fmla="*/ 519054 w 644165"/>
                    <a:gd name="connsiteY0" fmla="*/ 1302556 h 1302556"/>
                    <a:gd name="connsiteX1" fmla="*/ 157291 w 644165"/>
                    <a:gd name="connsiteY1" fmla="*/ 0 h 1302556"/>
                    <a:gd name="connsiteX2" fmla="*/ 644165 w 644165"/>
                    <a:gd name="connsiteY2" fmla="*/ 1073957 h 1302556"/>
                    <a:gd name="connsiteX3" fmla="*/ 519054 w 644165"/>
                    <a:gd name="connsiteY3" fmla="*/ 1302556 h 1302556"/>
                    <a:gd name="connsiteX0" fmla="*/ 519054 w 641034"/>
                    <a:gd name="connsiteY0" fmla="*/ 1302556 h 1302556"/>
                    <a:gd name="connsiteX1" fmla="*/ 157291 w 641034"/>
                    <a:gd name="connsiteY1" fmla="*/ 0 h 1302556"/>
                    <a:gd name="connsiteX2" fmla="*/ 641034 w 641034"/>
                    <a:gd name="connsiteY2" fmla="*/ 1061431 h 1302556"/>
                    <a:gd name="connsiteX3" fmla="*/ 519054 w 641034"/>
                    <a:gd name="connsiteY3" fmla="*/ 1302556 h 1302556"/>
                    <a:gd name="connsiteX0" fmla="*/ 519054 w 709927"/>
                    <a:gd name="connsiteY0" fmla="*/ 1302556 h 1302556"/>
                    <a:gd name="connsiteX1" fmla="*/ 157291 w 709927"/>
                    <a:gd name="connsiteY1" fmla="*/ 0 h 1302556"/>
                    <a:gd name="connsiteX2" fmla="*/ 709927 w 709927"/>
                    <a:gd name="connsiteY2" fmla="*/ 964355 h 1302556"/>
                    <a:gd name="connsiteX3" fmla="*/ 519054 w 709927"/>
                    <a:gd name="connsiteY3" fmla="*/ 1302556 h 1302556"/>
                    <a:gd name="connsiteX0" fmla="*/ 519054 w 706795"/>
                    <a:gd name="connsiteY0" fmla="*/ 1302556 h 1302556"/>
                    <a:gd name="connsiteX1" fmla="*/ 157291 w 706795"/>
                    <a:gd name="connsiteY1" fmla="*/ 0 h 1302556"/>
                    <a:gd name="connsiteX2" fmla="*/ 706795 w 706795"/>
                    <a:gd name="connsiteY2" fmla="*/ 951829 h 1302556"/>
                    <a:gd name="connsiteX3" fmla="*/ 519054 w 706795"/>
                    <a:gd name="connsiteY3" fmla="*/ 1302556 h 1302556"/>
                    <a:gd name="connsiteX0" fmla="*/ 499333 w 687074"/>
                    <a:gd name="connsiteY0" fmla="*/ 1368660 h 1368660"/>
                    <a:gd name="connsiteX1" fmla="*/ 167820 w 687074"/>
                    <a:gd name="connsiteY1" fmla="*/ 0 h 1368660"/>
                    <a:gd name="connsiteX2" fmla="*/ 687074 w 687074"/>
                    <a:gd name="connsiteY2" fmla="*/ 1017933 h 1368660"/>
                    <a:gd name="connsiteX3" fmla="*/ 499333 w 687074"/>
                    <a:gd name="connsiteY3" fmla="*/ 1368660 h 1368660"/>
                    <a:gd name="connsiteX0" fmla="*/ 499333 w 687074"/>
                    <a:gd name="connsiteY0" fmla="*/ 1368660 h 1368660"/>
                    <a:gd name="connsiteX1" fmla="*/ 167820 w 687074"/>
                    <a:gd name="connsiteY1" fmla="*/ 0 h 1368660"/>
                    <a:gd name="connsiteX2" fmla="*/ 687074 w 687074"/>
                    <a:gd name="connsiteY2" fmla="*/ 1017933 h 1368660"/>
                    <a:gd name="connsiteX3" fmla="*/ 499333 w 687074"/>
                    <a:gd name="connsiteY3" fmla="*/ 1368660 h 1368660"/>
                    <a:gd name="connsiteX0" fmla="*/ 504739 w 692480"/>
                    <a:gd name="connsiteY0" fmla="*/ 1368660 h 1368660"/>
                    <a:gd name="connsiteX1" fmla="*/ 173226 w 692480"/>
                    <a:gd name="connsiteY1" fmla="*/ 0 h 1368660"/>
                    <a:gd name="connsiteX2" fmla="*/ 692480 w 692480"/>
                    <a:gd name="connsiteY2" fmla="*/ 1017933 h 1368660"/>
                    <a:gd name="connsiteX3" fmla="*/ 504739 w 692480"/>
                    <a:gd name="connsiteY3" fmla="*/ 1368660 h 1368660"/>
                    <a:gd name="connsiteX0" fmla="*/ 511573 w 699314"/>
                    <a:gd name="connsiteY0" fmla="*/ 1368660 h 1368660"/>
                    <a:gd name="connsiteX1" fmla="*/ 180060 w 699314"/>
                    <a:gd name="connsiteY1" fmla="*/ 0 h 1368660"/>
                    <a:gd name="connsiteX2" fmla="*/ 699314 w 699314"/>
                    <a:gd name="connsiteY2" fmla="*/ 1017933 h 1368660"/>
                    <a:gd name="connsiteX3" fmla="*/ 511573 w 699314"/>
                    <a:gd name="connsiteY3" fmla="*/ 1368660 h 1368660"/>
                    <a:gd name="connsiteX0" fmla="*/ 506912 w 694653"/>
                    <a:gd name="connsiteY0" fmla="*/ 1370656 h 1370656"/>
                    <a:gd name="connsiteX1" fmla="*/ 182661 w 694653"/>
                    <a:gd name="connsiteY1" fmla="*/ 0 h 1370656"/>
                    <a:gd name="connsiteX2" fmla="*/ 694653 w 694653"/>
                    <a:gd name="connsiteY2" fmla="*/ 1019929 h 1370656"/>
                    <a:gd name="connsiteX3" fmla="*/ 506912 w 694653"/>
                    <a:gd name="connsiteY3" fmla="*/ 1370656 h 1370656"/>
                    <a:gd name="connsiteX0" fmla="*/ 506912 w 694653"/>
                    <a:gd name="connsiteY0" fmla="*/ 1370656 h 1370656"/>
                    <a:gd name="connsiteX1" fmla="*/ 182661 w 694653"/>
                    <a:gd name="connsiteY1" fmla="*/ 0 h 1370656"/>
                    <a:gd name="connsiteX2" fmla="*/ 694653 w 694653"/>
                    <a:gd name="connsiteY2" fmla="*/ 1019929 h 1370656"/>
                    <a:gd name="connsiteX3" fmla="*/ 506912 w 694653"/>
                    <a:gd name="connsiteY3" fmla="*/ 1370656 h 1370656"/>
                    <a:gd name="connsiteX0" fmla="*/ 515446 w 703187"/>
                    <a:gd name="connsiteY0" fmla="*/ 1370656 h 1370656"/>
                    <a:gd name="connsiteX1" fmla="*/ 191195 w 703187"/>
                    <a:gd name="connsiteY1" fmla="*/ 0 h 1370656"/>
                    <a:gd name="connsiteX2" fmla="*/ 703187 w 703187"/>
                    <a:gd name="connsiteY2" fmla="*/ 1019929 h 1370656"/>
                    <a:gd name="connsiteX3" fmla="*/ 515446 w 703187"/>
                    <a:gd name="connsiteY3" fmla="*/ 1370656 h 1370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3187" h="1370656">
                      <a:moveTo>
                        <a:pt x="515446" y="1370656"/>
                      </a:moveTo>
                      <a:cubicBezTo>
                        <a:pt x="-92613" y="914550"/>
                        <a:pt x="-110187" y="388072"/>
                        <a:pt x="191195" y="0"/>
                      </a:cubicBezTo>
                      <a:cubicBezTo>
                        <a:pt x="20910" y="353458"/>
                        <a:pt x="293507" y="730836"/>
                        <a:pt x="703187" y="1019929"/>
                      </a:cubicBezTo>
                      <a:lnTo>
                        <a:pt x="515446" y="1370656"/>
                      </a:lnTo>
                      <a:close/>
                    </a:path>
                  </a:pathLst>
                </a:custGeom>
                <a:gradFill>
                  <a:gsLst>
                    <a:gs pos="20000">
                      <a:srgbClr val="A3CD39"/>
                    </a:gs>
                    <a:gs pos="76000">
                      <a:srgbClr val="A3CD39">
                        <a:lumMod val="75000"/>
                      </a:srgbClr>
                    </a:gs>
                  </a:gsLst>
                  <a:lin ang="9600000" scaled="0"/>
                </a:gradFill>
                <a:ln w="1079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8" name="矩形 1">
                  <a:extLst>
                    <a:ext uri="{FF2B5EF4-FFF2-40B4-BE49-F238E27FC236}">
                      <a16:creationId xmlns:a16="http://schemas.microsoft.com/office/drawing/2014/main" id="{D8DCE312-5940-436B-96B6-A4FB9610D5A7}"/>
                    </a:ext>
                  </a:extLst>
                </p:cNvPr>
                <p:cNvSpPr/>
                <p:nvPr/>
              </p:nvSpPr>
              <p:spPr>
                <a:xfrm>
                  <a:off x="3684587" y="2192306"/>
                  <a:ext cx="606600" cy="1422100"/>
                </a:xfrm>
                <a:custGeom>
                  <a:avLst/>
                  <a:gdLst>
                    <a:gd name="connsiteX0" fmla="*/ 0 w 792088"/>
                    <a:gd name="connsiteY0" fmla="*/ 0 h 576064"/>
                    <a:gd name="connsiteX1" fmla="*/ 792088 w 792088"/>
                    <a:gd name="connsiteY1" fmla="*/ 0 h 576064"/>
                    <a:gd name="connsiteX2" fmla="*/ 792088 w 792088"/>
                    <a:gd name="connsiteY2" fmla="*/ 576064 h 576064"/>
                    <a:gd name="connsiteX3" fmla="*/ 0 w 792088"/>
                    <a:gd name="connsiteY3" fmla="*/ 576064 h 576064"/>
                    <a:gd name="connsiteX4" fmla="*/ 0 w 792088"/>
                    <a:gd name="connsiteY4" fmla="*/ 0 h 576064"/>
                    <a:gd name="connsiteX0" fmla="*/ 0 w 857850"/>
                    <a:gd name="connsiteY0" fmla="*/ 90814 h 666878"/>
                    <a:gd name="connsiteX1" fmla="*/ 857850 w 857850"/>
                    <a:gd name="connsiteY1" fmla="*/ 0 h 666878"/>
                    <a:gd name="connsiteX2" fmla="*/ 792088 w 857850"/>
                    <a:gd name="connsiteY2" fmla="*/ 666878 h 666878"/>
                    <a:gd name="connsiteX3" fmla="*/ 0 w 857850"/>
                    <a:gd name="connsiteY3" fmla="*/ 666878 h 666878"/>
                    <a:gd name="connsiteX4" fmla="*/ 0 w 857850"/>
                    <a:gd name="connsiteY4" fmla="*/ 90814 h 666878"/>
                    <a:gd name="connsiteX0" fmla="*/ 723378 w 857850"/>
                    <a:gd name="connsiteY0" fmla="*/ 0 h 942451"/>
                    <a:gd name="connsiteX1" fmla="*/ 857850 w 857850"/>
                    <a:gd name="connsiteY1" fmla="*/ 275573 h 942451"/>
                    <a:gd name="connsiteX2" fmla="*/ 792088 w 857850"/>
                    <a:gd name="connsiteY2" fmla="*/ 942451 h 942451"/>
                    <a:gd name="connsiteX3" fmla="*/ 0 w 857850"/>
                    <a:gd name="connsiteY3" fmla="*/ 942451 h 942451"/>
                    <a:gd name="connsiteX4" fmla="*/ 723378 w 857850"/>
                    <a:gd name="connsiteY4" fmla="*/ 0 h 942451"/>
                    <a:gd name="connsiteX0" fmla="*/ 0 w 203548"/>
                    <a:gd name="connsiteY0" fmla="*/ 0 h 1409045"/>
                    <a:gd name="connsiteX1" fmla="*/ 134472 w 203548"/>
                    <a:gd name="connsiteY1" fmla="*/ 275573 h 1409045"/>
                    <a:gd name="connsiteX2" fmla="*/ 68710 w 203548"/>
                    <a:gd name="connsiteY2" fmla="*/ 942451 h 1409045"/>
                    <a:gd name="connsiteX3" fmla="*/ 203548 w 203548"/>
                    <a:gd name="connsiteY3" fmla="*/ 1409045 h 1409045"/>
                    <a:gd name="connsiteX4" fmla="*/ 0 w 203548"/>
                    <a:gd name="connsiteY4" fmla="*/ 0 h 1409045"/>
                    <a:gd name="connsiteX0" fmla="*/ 0 w 240943"/>
                    <a:gd name="connsiteY0" fmla="*/ 0 h 1409045"/>
                    <a:gd name="connsiteX1" fmla="*/ 134472 w 240943"/>
                    <a:gd name="connsiteY1" fmla="*/ 275573 h 1409045"/>
                    <a:gd name="connsiteX2" fmla="*/ 240943 w 240943"/>
                    <a:gd name="connsiteY2" fmla="*/ 1039528 h 1409045"/>
                    <a:gd name="connsiteX3" fmla="*/ 203548 w 240943"/>
                    <a:gd name="connsiteY3" fmla="*/ 1409045 h 1409045"/>
                    <a:gd name="connsiteX4" fmla="*/ 0 w 240943"/>
                    <a:gd name="connsiteY4" fmla="*/ 0 h 1409045"/>
                    <a:gd name="connsiteX0" fmla="*/ 213019 w 453962"/>
                    <a:gd name="connsiteY0" fmla="*/ 0 h 1409045"/>
                    <a:gd name="connsiteX1" fmla="*/ 347491 w 453962"/>
                    <a:gd name="connsiteY1" fmla="*/ 275573 h 1409045"/>
                    <a:gd name="connsiteX2" fmla="*/ 453962 w 453962"/>
                    <a:gd name="connsiteY2" fmla="*/ 1039528 h 1409045"/>
                    <a:gd name="connsiteX3" fmla="*/ 416567 w 453962"/>
                    <a:gd name="connsiteY3" fmla="*/ 1409045 h 1409045"/>
                    <a:gd name="connsiteX4" fmla="*/ 213019 w 453962"/>
                    <a:gd name="connsiteY4" fmla="*/ 0 h 1409045"/>
                    <a:gd name="connsiteX0" fmla="*/ 305613 w 546556"/>
                    <a:gd name="connsiteY0" fmla="*/ 0 h 1409045"/>
                    <a:gd name="connsiteX1" fmla="*/ 440085 w 546556"/>
                    <a:gd name="connsiteY1" fmla="*/ 275573 h 1409045"/>
                    <a:gd name="connsiteX2" fmla="*/ 546556 w 546556"/>
                    <a:gd name="connsiteY2" fmla="*/ 1039528 h 1409045"/>
                    <a:gd name="connsiteX3" fmla="*/ 509161 w 546556"/>
                    <a:gd name="connsiteY3" fmla="*/ 1409045 h 1409045"/>
                    <a:gd name="connsiteX4" fmla="*/ 305613 w 546556"/>
                    <a:gd name="connsiteY4" fmla="*/ 0 h 1409045"/>
                    <a:gd name="connsiteX0" fmla="*/ 324706 w 565649"/>
                    <a:gd name="connsiteY0" fmla="*/ 0 h 1409045"/>
                    <a:gd name="connsiteX1" fmla="*/ 459178 w 565649"/>
                    <a:gd name="connsiteY1" fmla="*/ 275573 h 1409045"/>
                    <a:gd name="connsiteX2" fmla="*/ 565649 w 565649"/>
                    <a:gd name="connsiteY2" fmla="*/ 1039528 h 1409045"/>
                    <a:gd name="connsiteX3" fmla="*/ 528254 w 565649"/>
                    <a:gd name="connsiteY3" fmla="*/ 1409045 h 1409045"/>
                    <a:gd name="connsiteX4" fmla="*/ 324706 w 565649"/>
                    <a:gd name="connsiteY4" fmla="*/ 0 h 1409045"/>
                    <a:gd name="connsiteX0" fmla="*/ 323844 w 564787"/>
                    <a:gd name="connsiteY0" fmla="*/ 0 h 1409045"/>
                    <a:gd name="connsiteX1" fmla="*/ 458316 w 564787"/>
                    <a:gd name="connsiteY1" fmla="*/ 275573 h 1409045"/>
                    <a:gd name="connsiteX2" fmla="*/ 564787 w 564787"/>
                    <a:gd name="connsiteY2" fmla="*/ 1039528 h 1409045"/>
                    <a:gd name="connsiteX3" fmla="*/ 527392 w 564787"/>
                    <a:gd name="connsiteY3" fmla="*/ 1409045 h 1409045"/>
                    <a:gd name="connsiteX4" fmla="*/ 323844 w 564787"/>
                    <a:gd name="connsiteY4" fmla="*/ 0 h 1409045"/>
                    <a:gd name="connsiteX0" fmla="*/ 323844 w 604774"/>
                    <a:gd name="connsiteY0" fmla="*/ 0 h 1409045"/>
                    <a:gd name="connsiteX1" fmla="*/ 458316 w 604774"/>
                    <a:gd name="connsiteY1" fmla="*/ 275573 h 1409045"/>
                    <a:gd name="connsiteX2" fmla="*/ 564787 w 604774"/>
                    <a:gd name="connsiteY2" fmla="*/ 1039528 h 1409045"/>
                    <a:gd name="connsiteX3" fmla="*/ 527392 w 604774"/>
                    <a:gd name="connsiteY3" fmla="*/ 1409045 h 1409045"/>
                    <a:gd name="connsiteX4" fmla="*/ 323844 w 604774"/>
                    <a:gd name="connsiteY4" fmla="*/ 0 h 1409045"/>
                    <a:gd name="connsiteX0" fmla="*/ 323844 w 604774"/>
                    <a:gd name="connsiteY0" fmla="*/ 0 h 1409045"/>
                    <a:gd name="connsiteX1" fmla="*/ 458316 w 604774"/>
                    <a:gd name="connsiteY1" fmla="*/ 275573 h 1409045"/>
                    <a:gd name="connsiteX2" fmla="*/ 564787 w 604774"/>
                    <a:gd name="connsiteY2" fmla="*/ 1039528 h 1409045"/>
                    <a:gd name="connsiteX3" fmla="*/ 527392 w 604774"/>
                    <a:gd name="connsiteY3" fmla="*/ 1409045 h 1409045"/>
                    <a:gd name="connsiteX4" fmla="*/ 323844 w 604774"/>
                    <a:gd name="connsiteY4" fmla="*/ 0 h 1409045"/>
                    <a:gd name="connsiteX0" fmla="*/ 323844 w 604774"/>
                    <a:gd name="connsiteY0" fmla="*/ 0 h 1409045"/>
                    <a:gd name="connsiteX1" fmla="*/ 458316 w 604774"/>
                    <a:gd name="connsiteY1" fmla="*/ 275573 h 1409045"/>
                    <a:gd name="connsiteX2" fmla="*/ 564787 w 604774"/>
                    <a:gd name="connsiteY2" fmla="*/ 1039528 h 1409045"/>
                    <a:gd name="connsiteX3" fmla="*/ 527392 w 604774"/>
                    <a:gd name="connsiteY3" fmla="*/ 1409045 h 1409045"/>
                    <a:gd name="connsiteX4" fmla="*/ 323844 w 604774"/>
                    <a:gd name="connsiteY4" fmla="*/ 0 h 1409045"/>
                    <a:gd name="connsiteX0" fmla="*/ 323844 w 604774"/>
                    <a:gd name="connsiteY0" fmla="*/ 0 h 1409045"/>
                    <a:gd name="connsiteX1" fmla="*/ 458316 w 604774"/>
                    <a:gd name="connsiteY1" fmla="*/ 275573 h 1409045"/>
                    <a:gd name="connsiteX2" fmla="*/ 564787 w 604774"/>
                    <a:gd name="connsiteY2" fmla="*/ 1039528 h 1409045"/>
                    <a:gd name="connsiteX3" fmla="*/ 527392 w 604774"/>
                    <a:gd name="connsiteY3" fmla="*/ 1409045 h 1409045"/>
                    <a:gd name="connsiteX4" fmla="*/ 323844 w 604774"/>
                    <a:gd name="connsiteY4" fmla="*/ 0 h 1409045"/>
                    <a:gd name="connsiteX0" fmla="*/ 323844 w 604774"/>
                    <a:gd name="connsiteY0" fmla="*/ 0 h 1409045"/>
                    <a:gd name="connsiteX1" fmla="*/ 458316 w 604774"/>
                    <a:gd name="connsiteY1" fmla="*/ 275573 h 1409045"/>
                    <a:gd name="connsiteX2" fmla="*/ 564787 w 604774"/>
                    <a:gd name="connsiteY2" fmla="*/ 1039528 h 1409045"/>
                    <a:gd name="connsiteX3" fmla="*/ 527392 w 604774"/>
                    <a:gd name="connsiteY3" fmla="*/ 1409045 h 1409045"/>
                    <a:gd name="connsiteX4" fmla="*/ 323844 w 604774"/>
                    <a:gd name="connsiteY4" fmla="*/ 0 h 1409045"/>
                    <a:gd name="connsiteX0" fmla="*/ 323844 w 604774"/>
                    <a:gd name="connsiteY0" fmla="*/ 0 h 1409045"/>
                    <a:gd name="connsiteX1" fmla="*/ 458316 w 604774"/>
                    <a:gd name="connsiteY1" fmla="*/ 275573 h 1409045"/>
                    <a:gd name="connsiteX2" fmla="*/ 564787 w 604774"/>
                    <a:gd name="connsiteY2" fmla="*/ 1039528 h 1409045"/>
                    <a:gd name="connsiteX3" fmla="*/ 527392 w 604774"/>
                    <a:gd name="connsiteY3" fmla="*/ 1409045 h 1409045"/>
                    <a:gd name="connsiteX4" fmla="*/ 323844 w 604774"/>
                    <a:gd name="connsiteY4" fmla="*/ 0 h 1409045"/>
                    <a:gd name="connsiteX0" fmla="*/ 323844 w 604774"/>
                    <a:gd name="connsiteY0" fmla="*/ 0 h 1409045"/>
                    <a:gd name="connsiteX1" fmla="*/ 458316 w 604774"/>
                    <a:gd name="connsiteY1" fmla="*/ 275573 h 1409045"/>
                    <a:gd name="connsiteX2" fmla="*/ 564787 w 604774"/>
                    <a:gd name="connsiteY2" fmla="*/ 1039528 h 1409045"/>
                    <a:gd name="connsiteX3" fmla="*/ 527392 w 604774"/>
                    <a:gd name="connsiteY3" fmla="*/ 1409045 h 1409045"/>
                    <a:gd name="connsiteX4" fmla="*/ 323844 w 604774"/>
                    <a:gd name="connsiteY4" fmla="*/ 0 h 1409045"/>
                    <a:gd name="connsiteX0" fmla="*/ 323844 w 604774"/>
                    <a:gd name="connsiteY0" fmla="*/ 0 h 1409045"/>
                    <a:gd name="connsiteX1" fmla="*/ 458316 w 604774"/>
                    <a:gd name="connsiteY1" fmla="*/ 275573 h 1409045"/>
                    <a:gd name="connsiteX2" fmla="*/ 564787 w 604774"/>
                    <a:gd name="connsiteY2" fmla="*/ 1039528 h 1409045"/>
                    <a:gd name="connsiteX3" fmla="*/ 527392 w 604774"/>
                    <a:gd name="connsiteY3" fmla="*/ 1409045 h 1409045"/>
                    <a:gd name="connsiteX4" fmla="*/ 323844 w 604774"/>
                    <a:gd name="connsiteY4" fmla="*/ 0 h 1409045"/>
                    <a:gd name="connsiteX0" fmla="*/ 323844 w 604774"/>
                    <a:gd name="connsiteY0" fmla="*/ 0 h 1409045"/>
                    <a:gd name="connsiteX1" fmla="*/ 458316 w 604774"/>
                    <a:gd name="connsiteY1" fmla="*/ 275573 h 1409045"/>
                    <a:gd name="connsiteX2" fmla="*/ 564787 w 604774"/>
                    <a:gd name="connsiteY2" fmla="*/ 1039528 h 1409045"/>
                    <a:gd name="connsiteX3" fmla="*/ 527392 w 604774"/>
                    <a:gd name="connsiteY3" fmla="*/ 1409045 h 1409045"/>
                    <a:gd name="connsiteX4" fmla="*/ 323844 w 604774"/>
                    <a:gd name="connsiteY4" fmla="*/ 0 h 1409045"/>
                    <a:gd name="connsiteX0" fmla="*/ 323844 w 604774"/>
                    <a:gd name="connsiteY0" fmla="*/ 0 h 1409045"/>
                    <a:gd name="connsiteX1" fmla="*/ 458316 w 604774"/>
                    <a:gd name="connsiteY1" fmla="*/ 275573 h 1409045"/>
                    <a:gd name="connsiteX2" fmla="*/ 564787 w 604774"/>
                    <a:gd name="connsiteY2" fmla="*/ 1039528 h 1409045"/>
                    <a:gd name="connsiteX3" fmla="*/ 527392 w 604774"/>
                    <a:gd name="connsiteY3" fmla="*/ 1409045 h 1409045"/>
                    <a:gd name="connsiteX4" fmla="*/ 323844 w 604774"/>
                    <a:gd name="connsiteY4" fmla="*/ 0 h 1409045"/>
                    <a:gd name="connsiteX0" fmla="*/ 323844 w 604774"/>
                    <a:gd name="connsiteY0" fmla="*/ 0 h 1409045"/>
                    <a:gd name="connsiteX1" fmla="*/ 458316 w 604774"/>
                    <a:gd name="connsiteY1" fmla="*/ 275573 h 1409045"/>
                    <a:gd name="connsiteX2" fmla="*/ 564787 w 604774"/>
                    <a:gd name="connsiteY2" fmla="*/ 1039528 h 1409045"/>
                    <a:gd name="connsiteX3" fmla="*/ 527392 w 604774"/>
                    <a:gd name="connsiteY3" fmla="*/ 1409045 h 1409045"/>
                    <a:gd name="connsiteX4" fmla="*/ 323844 w 604774"/>
                    <a:gd name="connsiteY4" fmla="*/ 0 h 1409045"/>
                    <a:gd name="connsiteX0" fmla="*/ 323844 w 608857"/>
                    <a:gd name="connsiteY0" fmla="*/ 0 h 1409045"/>
                    <a:gd name="connsiteX1" fmla="*/ 458316 w 608857"/>
                    <a:gd name="connsiteY1" fmla="*/ 275573 h 1409045"/>
                    <a:gd name="connsiteX2" fmla="*/ 564787 w 608857"/>
                    <a:gd name="connsiteY2" fmla="*/ 1039528 h 1409045"/>
                    <a:gd name="connsiteX3" fmla="*/ 527392 w 608857"/>
                    <a:gd name="connsiteY3" fmla="*/ 1409045 h 1409045"/>
                    <a:gd name="connsiteX4" fmla="*/ 323844 w 608857"/>
                    <a:gd name="connsiteY4" fmla="*/ 0 h 1409045"/>
                    <a:gd name="connsiteX0" fmla="*/ 323844 w 615797"/>
                    <a:gd name="connsiteY0" fmla="*/ 0 h 1409045"/>
                    <a:gd name="connsiteX1" fmla="*/ 458316 w 615797"/>
                    <a:gd name="connsiteY1" fmla="*/ 275573 h 1409045"/>
                    <a:gd name="connsiteX2" fmla="*/ 564787 w 615797"/>
                    <a:gd name="connsiteY2" fmla="*/ 1039528 h 1409045"/>
                    <a:gd name="connsiteX3" fmla="*/ 527392 w 615797"/>
                    <a:gd name="connsiteY3" fmla="*/ 1409045 h 1409045"/>
                    <a:gd name="connsiteX4" fmla="*/ 323844 w 615797"/>
                    <a:gd name="connsiteY4" fmla="*/ 0 h 1409045"/>
                    <a:gd name="connsiteX0" fmla="*/ 328518 w 606600"/>
                    <a:gd name="connsiteY0" fmla="*/ 0 h 1422100"/>
                    <a:gd name="connsiteX1" fmla="*/ 449119 w 606600"/>
                    <a:gd name="connsiteY1" fmla="*/ 288628 h 1422100"/>
                    <a:gd name="connsiteX2" fmla="*/ 555590 w 606600"/>
                    <a:gd name="connsiteY2" fmla="*/ 1052583 h 1422100"/>
                    <a:gd name="connsiteX3" fmla="*/ 518195 w 606600"/>
                    <a:gd name="connsiteY3" fmla="*/ 1422100 h 1422100"/>
                    <a:gd name="connsiteX4" fmla="*/ 328518 w 606600"/>
                    <a:gd name="connsiteY4" fmla="*/ 0 h 1422100"/>
                    <a:gd name="connsiteX0" fmla="*/ 328518 w 606600"/>
                    <a:gd name="connsiteY0" fmla="*/ 0 h 1422100"/>
                    <a:gd name="connsiteX1" fmla="*/ 468260 w 606600"/>
                    <a:gd name="connsiteY1" fmla="*/ 305961 h 1422100"/>
                    <a:gd name="connsiteX2" fmla="*/ 555590 w 606600"/>
                    <a:gd name="connsiteY2" fmla="*/ 1052583 h 1422100"/>
                    <a:gd name="connsiteX3" fmla="*/ 518195 w 606600"/>
                    <a:gd name="connsiteY3" fmla="*/ 1422100 h 1422100"/>
                    <a:gd name="connsiteX4" fmla="*/ 328518 w 606600"/>
                    <a:gd name="connsiteY4" fmla="*/ 0 h 1422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6600" h="1422100">
                      <a:moveTo>
                        <a:pt x="328518" y="0"/>
                      </a:moveTo>
                      <a:cubicBezTo>
                        <a:pt x="407788" y="32359"/>
                        <a:pt x="504855" y="207841"/>
                        <a:pt x="468260" y="305961"/>
                      </a:cubicBezTo>
                      <a:cubicBezTo>
                        <a:pt x="284545" y="692137"/>
                        <a:pt x="363526" y="822983"/>
                        <a:pt x="555590" y="1052583"/>
                      </a:cubicBezTo>
                      <a:cubicBezTo>
                        <a:pt x="674648" y="1250911"/>
                        <a:pt x="552580" y="1361558"/>
                        <a:pt x="518195" y="1422100"/>
                      </a:cubicBezTo>
                      <a:cubicBezTo>
                        <a:pt x="40119" y="1115256"/>
                        <a:pt x="-267513" y="422709"/>
                        <a:pt x="328518" y="0"/>
                      </a:cubicBezTo>
                      <a:close/>
                    </a:path>
                  </a:pathLst>
                </a:custGeom>
                <a:gradFill>
                  <a:gsLst>
                    <a:gs pos="12000">
                      <a:srgbClr val="A3CD39"/>
                    </a:gs>
                    <a:gs pos="88000">
                      <a:srgbClr val="A3CD39"/>
                    </a:gs>
                  </a:gsLst>
                  <a:lin ang="19200000" scaled="0"/>
                </a:gradFill>
                <a:ln w="1079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96" name="矩形 1">
                <a:extLst>
                  <a:ext uri="{FF2B5EF4-FFF2-40B4-BE49-F238E27FC236}">
                    <a16:creationId xmlns:a16="http://schemas.microsoft.com/office/drawing/2014/main" id="{FD7D220B-EF95-428D-BB5B-26771145C0FA}"/>
                  </a:ext>
                </a:extLst>
              </p:cNvPr>
              <p:cNvSpPr/>
              <p:nvPr/>
            </p:nvSpPr>
            <p:spPr>
              <a:xfrm rot="3371838" flipH="1">
                <a:off x="4645938" y="3035636"/>
                <a:ext cx="605791" cy="1115902"/>
              </a:xfrm>
              <a:custGeom>
                <a:avLst/>
                <a:gdLst/>
                <a:ahLst/>
                <a:cxnLst/>
                <a:rect l="l" t="t" r="r" b="b"/>
                <a:pathLst>
                  <a:path w="605791" h="1115902">
                    <a:moveTo>
                      <a:pt x="461533" y="12861"/>
                    </a:moveTo>
                    <a:cubicBezTo>
                      <a:pt x="323737" y="-6934"/>
                      <a:pt x="185415" y="-4085"/>
                      <a:pt x="51798" y="22852"/>
                    </a:cubicBezTo>
                    <a:cubicBezTo>
                      <a:pt x="-116966" y="416122"/>
                      <a:pt x="149839" y="879999"/>
                      <a:pt x="517386" y="1115902"/>
                    </a:cubicBezTo>
                    <a:cubicBezTo>
                      <a:pt x="551771" y="1055361"/>
                      <a:pt x="673839" y="944713"/>
                      <a:pt x="554781" y="746385"/>
                    </a:cubicBezTo>
                    <a:cubicBezTo>
                      <a:pt x="364888" y="519381"/>
                      <a:pt x="285536" y="388910"/>
                      <a:pt x="461533" y="12861"/>
                    </a:cubicBezTo>
                    <a:close/>
                  </a:path>
                </a:pathLst>
              </a:custGeom>
              <a:gradFill>
                <a:gsLst>
                  <a:gs pos="95000">
                    <a:sysClr val="window" lastClr="FFFFFF">
                      <a:alpha val="20000"/>
                    </a:sysClr>
                  </a:gs>
                  <a:gs pos="0">
                    <a:sysClr val="window" lastClr="FFFFFF">
                      <a:alpha val="20000"/>
                    </a:sysClr>
                  </a:gs>
                </a:gsLst>
                <a:lin ang="4800000" scaled="0"/>
              </a:gradFill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cxnSp>
        <p:nvCxnSpPr>
          <p:cNvPr id="99" name="直接连接符 98">
            <a:extLst>
              <a:ext uri="{FF2B5EF4-FFF2-40B4-BE49-F238E27FC236}">
                <a16:creationId xmlns:a16="http://schemas.microsoft.com/office/drawing/2014/main" id="{FB561FFA-7B22-4549-B2B4-C22599022AAD}"/>
              </a:ext>
            </a:extLst>
          </p:cNvPr>
          <p:cNvCxnSpPr>
            <a:cxnSpLocks/>
          </p:cNvCxnSpPr>
          <p:nvPr/>
        </p:nvCxnSpPr>
        <p:spPr>
          <a:xfrm>
            <a:off x="613880" y="2892531"/>
            <a:ext cx="4537418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 w="sm" len="sm"/>
            <a:tailEnd type="oval" w="sm" len="sm"/>
          </a:ln>
          <a:effectLst/>
        </p:spPr>
      </p:cxnSp>
      <p:sp>
        <p:nvSpPr>
          <p:cNvPr id="100" name="矩形 99">
            <a:extLst>
              <a:ext uri="{FF2B5EF4-FFF2-40B4-BE49-F238E27FC236}">
                <a16:creationId xmlns:a16="http://schemas.microsoft.com/office/drawing/2014/main" id="{81B76DCA-3902-45F3-A7A3-C73E2884D1D4}"/>
              </a:ext>
            </a:extLst>
          </p:cNvPr>
          <p:cNvSpPr/>
          <p:nvPr/>
        </p:nvSpPr>
        <p:spPr>
          <a:xfrm>
            <a:off x="607186" y="2918368"/>
            <a:ext cx="4137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400" spc="3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融合社会资源、培育社会化服务机构，构建线上线下服务相结合的小微企业创业创新公共服务平台。</a:t>
            </a:r>
            <a:endParaRPr lang="en-US" altLang="zh-CN" sz="1400" spc="300" dirty="0">
              <a:solidFill>
                <a:prstClr val="black">
                  <a:lumMod val="50000"/>
                  <a:lumOff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1" name="Text Box 11">
            <a:extLst>
              <a:ext uri="{FF2B5EF4-FFF2-40B4-BE49-F238E27FC236}">
                <a16:creationId xmlns:a16="http://schemas.microsoft.com/office/drawing/2014/main" id="{D47CE0C2-7F96-421E-AE87-998EC98AD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304" y="2532759"/>
            <a:ext cx="46275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 b="1" spc="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9pPr>
          </a:lstStyle>
          <a:p>
            <a:r>
              <a:rPr lang="zh-CN" altLang="en-US" dirty="0"/>
              <a:t>小微企业公共服务平台建设工程</a:t>
            </a:r>
          </a:p>
        </p:txBody>
      </p: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id="{BBB468A4-35CF-4CE6-BB45-291CBF148091}"/>
              </a:ext>
            </a:extLst>
          </p:cNvPr>
          <p:cNvCxnSpPr>
            <a:cxnSpLocks/>
          </p:cNvCxnSpPr>
          <p:nvPr/>
        </p:nvCxnSpPr>
        <p:spPr>
          <a:xfrm>
            <a:off x="6569523" y="4254644"/>
            <a:ext cx="4914554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 w="sm" len="sm"/>
            <a:tailEnd type="oval" w="sm" len="sm"/>
          </a:ln>
          <a:effectLst/>
        </p:spPr>
      </p:cxnSp>
      <p:sp>
        <p:nvSpPr>
          <p:cNvPr id="103" name="矩形 102">
            <a:extLst>
              <a:ext uri="{FF2B5EF4-FFF2-40B4-BE49-F238E27FC236}">
                <a16:creationId xmlns:a16="http://schemas.microsoft.com/office/drawing/2014/main" id="{3204A079-CA34-4CF0-9400-FD591BAEB0FF}"/>
              </a:ext>
            </a:extLst>
          </p:cNvPr>
          <p:cNvSpPr/>
          <p:nvPr/>
        </p:nvSpPr>
        <p:spPr>
          <a:xfrm>
            <a:off x="7302146" y="4315723"/>
            <a:ext cx="4135507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400" spc="3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以“服务券”为抓手，引导服务机构为企业提供更多公共性、基础性和公益性服务。</a:t>
            </a:r>
            <a:endParaRPr lang="en-US" altLang="zh-CN" sz="1400" spc="300" dirty="0">
              <a:solidFill>
                <a:prstClr val="black">
                  <a:lumMod val="50000"/>
                  <a:lumOff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4" name="Text Box 11">
            <a:extLst>
              <a:ext uri="{FF2B5EF4-FFF2-40B4-BE49-F238E27FC236}">
                <a16:creationId xmlns:a16="http://schemas.microsoft.com/office/drawing/2014/main" id="{CCBD8A4C-7A42-403E-A47B-96AA434CB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0481" y="3872394"/>
            <a:ext cx="41553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 b="1" spc="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9pPr>
          </a:lstStyle>
          <a:p>
            <a:r>
              <a:rPr lang="zh-CN" altLang="en-US" dirty="0"/>
              <a:t>向小微企业发放“服务补贴券”</a:t>
            </a:r>
          </a:p>
        </p:txBody>
      </p:sp>
      <p:sp>
        <p:nvSpPr>
          <p:cNvPr id="105" name="Text Box 11">
            <a:extLst>
              <a:ext uri="{FF2B5EF4-FFF2-40B4-BE49-F238E27FC236}">
                <a16:creationId xmlns:a16="http://schemas.microsoft.com/office/drawing/2014/main" id="{1DC04DAB-4377-418B-A40D-BB13342E9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4186" y="2321643"/>
            <a:ext cx="40114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eaLnBrk="1" hangingPunct="1"/>
            <a:r>
              <a:rPr lang="zh-CN" altLang="en-US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打造一批标准化服务产品</a:t>
            </a: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6515EB99-DAC3-40F2-BFBC-DD8DF9C1CC6A}"/>
              </a:ext>
            </a:extLst>
          </p:cNvPr>
          <p:cNvSpPr/>
          <p:nvPr/>
        </p:nvSpPr>
        <p:spPr>
          <a:xfrm>
            <a:off x="7206812" y="2701625"/>
            <a:ext cx="3025559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400" spc="3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构建政府支持中介机构、中介机构服务企业的格局。</a:t>
            </a:r>
            <a:endParaRPr lang="en-US" altLang="zh-CN" sz="1400" spc="300" dirty="0">
              <a:solidFill>
                <a:prstClr val="black">
                  <a:lumMod val="50000"/>
                  <a:lumOff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07" name="直接连接符 106">
            <a:extLst>
              <a:ext uri="{FF2B5EF4-FFF2-40B4-BE49-F238E27FC236}">
                <a16:creationId xmlns:a16="http://schemas.microsoft.com/office/drawing/2014/main" id="{150FED80-181B-49A9-8E55-7350D9E8F7F6}"/>
              </a:ext>
            </a:extLst>
          </p:cNvPr>
          <p:cNvCxnSpPr>
            <a:cxnSpLocks/>
          </p:cNvCxnSpPr>
          <p:nvPr/>
        </p:nvCxnSpPr>
        <p:spPr>
          <a:xfrm>
            <a:off x="6096000" y="2675788"/>
            <a:ext cx="4430608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ysDash"/>
            <a:headEnd type="oval" w="sm" len="sm"/>
            <a:tailEnd type="oval" w="sm" len="sm"/>
          </a:ln>
          <a:effectLst/>
        </p:spPr>
      </p:cxnSp>
      <p:sp>
        <p:nvSpPr>
          <p:cNvPr id="17" name="箭头: 上弧形 16">
            <a:extLst>
              <a:ext uri="{FF2B5EF4-FFF2-40B4-BE49-F238E27FC236}">
                <a16:creationId xmlns:a16="http://schemas.microsoft.com/office/drawing/2014/main" id="{A4FDE533-446F-4451-A074-C4839C308EA3}"/>
              </a:ext>
            </a:extLst>
          </p:cNvPr>
          <p:cNvSpPr/>
          <p:nvPr/>
        </p:nvSpPr>
        <p:spPr>
          <a:xfrm rot="1560094">
            <a:off x="4796235" y="2406563"/>
            <a:ext cx="3001033" cy="984644"/>
          </a:xfrm>
          <a:custGeom>
            <a:avLst/>
            <a:gdLst>
              <a:gd name="connsiteX0" fmla="*/ 2901142 w 3052329"/>
              <a:gd name="connsiteY0" fmla="*/ 984643 h 984643"/>
              <a:gd name="connsiteX1" fmla="*/ 2729774 w 3052329"/>
              <a:gd name="connsiteY1" fmla="*/ 818701 h 984643"/>
              <a:gd name="connsiteX2" fmla="*/ 2801707 w 3052329"/>
              <a:gd name="connsiteY2" fmla="*/ 818701 h 984643"/>
              <a:gd name="connsiteX3" fmla="*/ 1410944 w 3052329"/>
              <a:gd name="connsiteY3" fmla="*/ 0 h 984643"/>
              <a:gd name="connsiteX4" fmla="*/ 1569452 w 3052329"/>
              <a:gd name="connsiteY4" fmla="*/ 0 h 984643"/>
              <a:gd name="connsiteX5" fmla="*/ 2960215 w 3052329"/>
              <a:gd name="connsiteY5" fmla="*/ 818701 h 984643"/>
              <a:gd name="connsiteX6" fmla="*/ 3032148 w 3052329"/>
              <a:gd name="connsiteY6" fmla="*/ 818701 h 984643"/>
              <a:gd name="connsiteX7" fmla="*/ 2901142 w 3052329"/>
              <a:gd name="connsiteY7" fmla="*/ 984643 h 984643"/>
              <a:gd name="connsiteX0" fmla="*/ 1490198 w 3052329"/>
              <a:gd name="connsiteY0" fmla="*/ 1555 h 984643"/>
              <a:gd name="connsiteX1" fmla="*/ 158508 w 3052329"/>
              <a:gd name="connsiteY1" fmla="*/ 984643 h 984643"/>
              <a:gd name="connsiteX2" fmla="*/ 0 w 3052329"/>
              <a:gd name="connsiteY2" fmla="*/ 984643 h 984643"/>
              <a:gd name="connsiteX3" fmla="*/ 647119 w 3052329"/>
              <a:gd name="connsiteY3" fmla="*/ 156762 h 984643"/>
              <a:gd name="connsiteX4" fmla="*/ 1490198 w 3052329"/>
              <a:gd name="connsiteY4" fmla="*/ 1554 h 984643"/>
              <a:gd name="connsiteX5" fmla="*/ 1490198 w 3052329"/>
              <a:gd name="connsiteY5" fmla="*/ 1555 h 984643"/>
              <a:gd name="connsiteX0" fmla="*/ 1490198 w 3052329"/>
              <a:gd name="connsiteY0" fmla="*/ 1555 h 984643"/>
              <a:gd name="connsiteX1" fmla="*/ 158508 w 3052329"/>
              <a:gd name="connsiteY1" fmla="*/ 984643 h 984643"/>
              <a:gd name="connsiteX2" fmla="*/ 0 w 3052329"/>
              <a:gd name="connsiteY2" fmla="*/ 984643 h 984643"/>
              <a:gd name="connsiteX3" fmla="*/ 1410944 w 3052329"/>
              <a:gd name="connsiteY3" fmla="*/ 0 h 984643"/>
              <a:gd name="connsiteX4" fmla="*/ 1569452 w 3052329"/>
              <a:gd name="connsiteY4" fmla="*/ 0 h 984643"/>
              <a:gd name="connsiteX5" fmla="*/ 2960215 w 3052329"/>
              <a:gd name="connsiteY5" fmla="*/ 818701 h 984643"/>
              <a:gd name="connsiteX6" fmla="*/ 3032148 w 3052329"/>
              <a:gd name="connsiteY6" fmla="*/ 818701 h 984643"/>
              <a:gd name="connsiteX7" fmla="*/ 2901142 w 3052329"/>
              <a:gd name="connsiteY7" fmla="*/ 984643 h 984643"/>
              <a:gd name="connsiteX8" fmla="*/ 2729774 w 3052329"/>
              <a:gd name="connsiteY8" fmla="*/ 818701 h 984643"/>
              <a:gd name="connsiteX9" fmla="*/ 2801707 w 3052329"/>
              <a:gd name="connsiteY9" fmla="*/ 818701 h 984643"/>
              <a:gd name="connsiteX10" fmla="*/ 1410944 w 3052329"/>
              <a:gd name="connsiteY10" fmla="*/ 0 h 984643"/>
              <a:gd name="connsiteX0" fmla="*/ 2901142 w 3032148"/>
              <a:gd name="connsiteY0" fmla="*/ 984644 h 984644"/>
              <a:gd name="connsiteX1" fmla="*/ 2729774 w 3032148"/>
              <a:gd name="connsiteY1" fmla="*/ 818702 h 984644"/>
              <a:gd name="connsiteX2" fmla="*/ 2801707 w 3032148"/>
              <a:gd name="connsiteY2" fmla="*/ 818702 h 984644"/>
              <a:gd name="connsiteX3" fmla="*/ 1410944 w 3032148"/>
              <a:gd name="connsiteY3" fmla="*/ 1 h 984644"/>
              <a:gd name="connsiteX4" fmla="*/ 1569452 w 3032148"/>
              <a:gd name="connsiteY4" fmla="*/ 1 h 984644"/>
              <a:gd name="connsiteX5" fmla="*/ 2960215 w 3032148"/>
              <a:gd name="connsiteY5" fmla="*/ 818702 h 984644"/>
              <a:gd name="connsiteX6" fmla="*/ 3032148 w 3032148"/>
              <a:gd name="connsiteY6" fmla="*/ 818702 h 984644"/>
              <a:gd name="connsiteX7" fmla="*/ 2901142 w 3032148"/>
              <a:gd name="connsiteY7" fmla="*/ 984644 h 984644"/>
              <a:gd name="connsiteX0" fmla="*/ 1490198 w 3032148"/>
              <a:gd name="connsiteY0" fmla="*/ 1556 h 984644"/>
              <a:gd name="connsiteX1" fmla="*/ 158508 w 3032148"/>
              <a:gd name="connsiteY1" fmla="*/ 984644 h 984644"/>
              <a:gd name="connsiteX2" fmla="*/ 0 w 3032148"/>
              <a:gd name="connsiteY2" fmla="*/ 984644 h 984644"/>
              <a:gd name="connsiteX3" fmla="*/ 647119 w 3032148"/>
              <a:gd name="connsiteY3" fmla="*/ 156763 h 984644"/>
              <a:gd name="connsiteX4" fmla="*/ 1490198 w 3032148"/>
              <a:gd name="connsiteY4" fmla="*/ 1555 h 984644"/>
              <a:gd name="connsiteX5" fmla="*/ 1490198 w 3032148"/>
              <a:gd name="connsiteY5" fmla="*/ 1556 h 984644"/>
              <a:gd name="connsiteX0" fmla="*/ 1490198 w 3032148"/>
              <a:gd name="connsiteY0" fmla="*/ 1556 h 984644"/>
              <a:gd name="connsiteX1" fmla="*/ 223657 w 3032148"/>
              <a:gd name="connsiteY1" fmla="*/ 857487 h 984644"/>
              <a:gd name="connsiteX2" fmla="*/ 0 w 3032148"/>
              <a:gd name="connsiteY2" fmla="*/ 984644 h 984644"/>
              <a:gd name="connsiteX3" fmla="*/ 1410944 w 3032148"/>
              <a:gd name="connsiteY3" fmla="*/ 1 h 984644"/>
              <a:gd name="connsiteX4" fmla="*/ 1569452 w 3032148"/>
              <a:gd name="connsiteY4" fmla="*/ 1 h 984644"/>
              <a:gd name="connsiteX5" fmla="*/ 2960215 w 3032148"/>
              <a:gd name="connsiteY5" fmla="*/ 818702 h 984644"/>
              <a:gd name="connsiteX6" fmla="*/ 3032148 w 3032148"/>
              <a:gd name="connsiteY6" fmla="*/ 818702 h 984644"/>
              <a:gd name="connsiteX7" fmla="*/ 2901142 w 3032148"/>
              <a:gd name="connsiteY7" fmla="*/ 984644 h 984644"/>
              <a:gd name="connsiteX8" fmla="*/ 2729774 w 3032148"/>
              <a:gd name="connsiteY8" fmla="*/ 818702 h 984644"/>
              <a:gd name="connsiteX9" fmla="*/ 2801707 w 3032148"/>
              <a:gd name="connsiteY9" fmla="*/ 818702 h 984644"/>
              <a:gd name="connsiteX10" fmla="*/ 1410944 w 3032148"/>
              <a:gd name="connsiteY10" fmla="*/ 1 h 984644"/>
              <a:gd name="connsiteX0" fmla="*/ 2907818 w 3038824"/>
              <a:gd name="connsiteY0" fmla="*/ 984644 h 984644"/>
              <a:gd name="connsiteX1" fmla="*/ 2736450 w 3038824"/>
              <a:gd name="connsiteY1" fmla="*/ 818702 h 984644"/>
              <a:gd name="connsiteX2" fmla="*/ 2808383 w 3038824"/>
              <a:gd name="connsiteY2" fmla="*/ 818702 h 984644"/>
              <a:gd name="connsiteX3" fmla="*/ 1417620 w 3038824"/>
              <a:gd name="connsiteY3" fmla="*/ 1 h 984644"/>
              <a:gd name="connsiteX4" fmla="*/ 1576128 w 3038824"/>
              <a:gd name="connsiteY4" fmla="*/ 1 h 984644"/>
              <a:gd name="connsiteX5" fmla="*/ 2966891 w 3038824"/>
              <a:gd name="connsiteY5" fmla="*/ 818702 h 984644"/>
              <a:gd name="connsiteX6" fmla="*/ 3038824 w 3038824"/>
              <a:gd name="connsiteY6" fmla="*/ 818702 h 984644"/>
              <a:gd name="connsiteX7" fmla="*/ 2907818 w 3038824"/>
              <a:gd name="connsiteY7" fmla="*/ 984644 h 984644"/>
              <a:gd name="connsiteX0" fmla="*/ 1496874 w 3038824"/>
              <a:gd name="connsiteY0" fmla="*/ 1556 h 984644"/>
              <a:gd name="connsiteX1" fmla="*/ 165184 w 3038824"/>
              <a:gd name="connsiteY1" fmla="*/ 984644 h 984644"/>
              <a:gd name="connsiteX2" fmla="*/ 6676 w 3038824"/>
              <a:gd name="connsiteY2" fmla="*/ 984644 h 984644"/>
              <a:gd name="connsiteX3" fmla="*/ 653795 w 3038824"/>
              <a:gd name="connsiteY3" fmla="*/ 156763 h 984644"/>
              <a:gd name="connsiteX4" fmla="*/ 1496874 w 3038824"/>
              <a:gd name="connsiteY4" fmla="*/ 1555 h 984644"/>
              <a:gd name="connsiteX5" fmla="*/ 1496874 w 3038824"/>
              <a:gd name="connsiteY5" fmla="*/ 1556 h 984644"/>
              <a:gd name="connsiteX0" fmla="*/ 1496874 w 3038824"/>
              <a:gd name="connsiteY0" fmla="*/ 1556 h 984644"/>
              <a:gd name="connsiteX1" fmla="*/ 230333 w 3038824"/>
              <a:gd name="connsiteY1" fmla="*/ 857487 h 984644"/>
              <a:gd name="connsiteX2" fmla="*/ 0 w 3038824"/>
              <a:gd name="connsiteY2" fmla="*/ 797142 h 984644"/>
              <a:gd name="connsiteX3" fmla="*/ 1417620 w 3038824"/>
              <a:gd name="connsiteY3" fmla="*/ 1 h 984644"/>
              <a:gd name="connsiteX4" fmla="*/ 1576128 w 3038824"/>
              <a:gd name="connsiteY4" fmla="*/ 1 h 984644"/>
              <a:gd name="connsiteX5" fmla="*/ 2966891 w 3038824"/>
              <a:gd name="connsiteY5" fmla="*/ 818702 h 984644"/>
              <a:gd name="connsiteX6" fmla="*/ 3038824 w 3038824"/>
              <a:gd name="connsiteY6" fmla="*/ 818702 h 984644"/>
              <a:gd name="connsiteX7" fmla="*/ 2907818 w 3038824"/>
              <a:gd name="connsiteY7" fmla="*/ 984644 h 984644"/>
              <a:gd name="connsiteX8" fmla="*/ 2736450 w 3038824"/>
              <a:gd name="connsiteY8" fmla="*/ 818702 h 984644"/>
              <a:gd name="connsiteX9" fmla="*/ 2808383 w 3038824"/>
              <a:gd name="connsiteY9" fmla="*/ 818702 h 984644"/>
              <a:gd name="connsiteX10" fmla="*/ 1417620 w 3038824"/>
              <a:gd name="connsiteY10" fmla="*/ 1 h 984644"/>
              <a:gd name="connsiteX0" fmla="*/ 2901142 w 3032148"/>
              <a:gd name="connsiteY0" fmla="*/ 984644 h 984644"/>
              <a:gd name="connsiteX1" fmla="*/ 2729774 w 3032148"/>
              <a:gd name="connsiteY1" fmla="*/ 818702 h 984644"/>
              <a:gd name="connsiteX2" fmla="*/ 2801707 w 3032148"/>
              <a:gd name="connsiteY2" fmla="*/ 818702 h 984644"/>
              <a:gd name="connsiteX3" fmla="*/ 1410944 w 3032148"/>
              <a:gd name="connsiteY3" fmla="*/ 1 h 984644"/>
              <a:gd name="connsiteX4" fmla="*/ 1569452 w 3032148"/>
              <a:gd name="connsiteY4" fmla="*/ 1 h 984644"/>
              <a:gd name="connsiteX5" fmla="*/ 2960215 w 3032148"/>
              <a:gd name="connsiteY5" fmla="*/ 818702 h 984644"/>
              <a:gd name="connsiteX6" fmla="*/ 3032148 w 3032148"/>
              <a:gd name="connsiteY6" fmla="*/ 818702 h 984644"/>
              <a:gd name="connsiteX7" fmla="*/ 2901142 w 3032148"/>
              <a:gd name="connsiteY7" fmla="*/ 984644 h 984644"/>
              <a:gd name="connsiteX0" fmla="*/ 1490198 w 3032148"/>
              <a:gd name="connsiteY0" fmla="*/ 1556 h 984644"/>
              <a:gd name="connsiteX1" fmla="*/ 158508 w 3032148"/>
              <a:gd name="connsiteY1" fmla="*/ 984644 h 984644"/>
              <a:gd name="connsiteX2" fmla="*/ 0 w 3032148"/>
              <a:gd name="connsiteY2" fmla="*/ 984644 h 984644"/>
              <a:gd name="connsiteX3" fmla="*/ 647119 w 3032148"/>
              <a:gd name="connsiteY3" fmla="*/ 156763 h 984644"/>
              <a:gd name="connsiteX4" fmla="*/ 1490198 w 3032148"/>
              <a:gd name="connsiteY4" fmla="*/ 1555 h 984644"/>
              <a:gd name="connsiteX5" fmla="*/ 1490198 w 3032148"/>
              <a:gd name="connsiteY5" fmla="*/ 1556 h 984644"/>
              <a:gd name="connsiteX0" fmla="*/ 1490198 w 3032148"/>
              <a:gd name="connsiteY0" fmla="*/ 1556 h 984644"/>
              <a:gd name="connsiteX1" fmla="*/ 223657 w 3032148"/>
              <a:gd name="connsiteY1" fmla="*/ 857487 h 984644"/>
              <a:gd name="connsiteX2" fmla="*/ 31115 w 3032148"/>
              <a:gd name="connsiteY2" fmla="*/ 852893 h 984644"/>
              <a:gd name="connsiteX3" fmla="*/ 1410944 w 3032148"/>
              <a:gd name="connsiteY3" fmla="*/ 1 h 984644"/>
              <a:gd name="connsiteX4" fmla="*/ 1569452 w 3032148"/>
              <a:gd name="connsiteY4" fmla="*/ 1 h 984644"/>
              <a:gd name="connsiteX5" fmla="*/ 2960215 w 3032148"/>
              <a:gd name="connsiteY5" fmla="*/ 818702 h 984644"/>
              <a:gd name="connsiteX6" fmla="*/ 3032148 w 3032148"/>
              <a:gd name="connsiteY6" fmla="*/ 818702 h 984644"/>
              <a:gd name="connsiteX7" fmla="*/ 2901142 w 3032148"/>
              <a:gd name="connsiteY7" fmla="*/ 984644 h 984644"/>
              <a:gd name="connsiteX8" fmla="*/ 2729774 w 3032148"/>
              <a:gd name="connsiteY8" fmla="*/ 818702 h 984644"/>
              <a:gd name="connsiteX9" fmla="*/ 2801707 w 3032148"/>
              <a:gd name="connsiteY9" fmla="*/ 818702 h 984644"/>
              <a:gd name="connsiteX10" fmla="*/ 1410944 w 3032148"/>
              <a:gd name="connsiteY10" fmla="*/ 1 h 984644"/>
              <a:gd name="connsiteX0" fmla="*/ 2901142 w 3032148"/>
              <a:gd name="connsiteY0" fmla="*/ 984644 h 984644"/>
              <a:gd name="connsiteX1" fmla="*/ 2729774 w 3032148"/>
              <a:gd name="connsiteY1" fmla="*/ 818702 h 984644"/>
              <a:gd name="connsiteX2" fmla="*/ 2801707 w 3032148"/>
              <a:gd name="connsiteY2" fmla="*/ 818702 h 984644"/>
              <a:gd name="connsiteX3" fmla="*/ 1410944 w 3032148"/>
              <a:gd name="connsiteY3" fmla="*/ 1 h 984644"/>
              <a:gd name="connsiteX4" fmla="*/ 1569452 w 3032148"/>
              <a:gd name="connsiteY4" fmla="*/ 1 h 984644"/>
              <a:gd name="connsiteX5" fmla="*/ 2960215 w 3032148"/>
              <a:gd name="connsiteY5" fmla="*/ 818702 h 984644"/>
              <a:gd name="connsiteX6" fmla="*/ 3032148 w 3032148"/>
              <a:gd name="connsiteY6" fmla="*/ 818702 h 984644"/>
              <a:gd name="connsiteX7" fmla="*/ 2901142 w 3032148"/>
              <a:gd name="connsiteY7" fmla="*/ 984644 h 984644"/>
              <a:gd name="connsiteX0" fmla="*/ 1490198 w 3032148"/>
              <a:gd name="connsiteY0" fmla="*/ 1556 h 984644"/>
              <a:gd name="connsiteX1" fmla="*/ 224285 w 3032148"/>
              <a:gd name="connsiteY1" fmla="*/ 793595 h 984644"/>
              <a:gd name="connsiteX2" fmla="*/ 0 w 3032148"/>
              <a:gd name="connsiteY2" fmla="*/ 984644 h 984644"/>
              <a:gd name="connsiteX3" fmla="*/ 647119 w 3032148"/>
              <a:gd name="connsiteY3" fmla="*/ 156763 h 984644"/>
              <a:gd name="connsiteX4" fmla="*/ 1490198 w 3032148"/>
              <a:gd name="connsiteY4" fmla="*/ 1555 h 984644"/>
              <a:gd name="connsiteX5" fmla="*/ 1490198 w 3032148"/>
              <a:gd name="connsiteY5" fmla="*/ 1556 h 984644"/>
              <a:gd name="connsiteX0" fmla="*/ 1490198 w 3032148"/>
              <a:gd name="connsiteY0" fmla="*/ 1556 h 984644"/>
              <a:gd name="connsiteX1" fmla="*/ 223657 w 3032148"/>
              <a:gd name="connsiteY1" fmla="*/ 857487 h 984644"/>
              <a:gd name="connsiteX2" fmla="*/ 31115 w 3032148"/>
              <a:gd name="connsiteY2" fmla="*/ 852893 h 984644"/>
              <a:gd name="connsiteX3" fmla="*/ 1410944 w 3032148"/>
              <a:gd name="connsiteY3" fmla="*/ 1 h 984644"/>
              <a:gd name="connsiteX4" fmla="*/ 1569452 w 3032148"/>
              <a:gd name="connsiteY4" fmla="*/ 1 h 984644"/>
              <a:gd name="connsiteX5" fmla="*/ 2960215 w 3032148"/>
              <a:gd name="connsiteY5" fmla="*/ 818702 h 984644"/>
              <a:gd name="connsiteX6" fmla="*/ 3032148 w 3032148"/>
              <a:gd name="connsiteY6" fmla="*/ 818702 h 984644"/>
              <a:gd name="connsiteX7" fmla="*/ 2901142 w 3032148"/>
              <a:gd name="connsiteY7" fmla="*/ 984644 h 984644"/>
              <a:gd name="connsiteX8" fmla="*/ 2729774 w 3032148"/>
              <a:gd name="connsiteY8" fmla="*/ 818702 h 984644"/>
              <a:gd name="connsiteX9" fmla="*/ 2801707 w 3032148"/>
              <a:gd name="connsiteY9" fmla="*/ 818702 h 984644"/>
              <a:gd name="connsiteX10" fmla="*/ 1410944 w 3032148"/>
              <a:gd name="connsiteY10" fmla="*/ 1 h 984644"/>
              <a:gd name="connsiteX0" fmla="*/ 2870027 w 3001033"/>
              <a:gd name="connsiteY0" fmla="*/ 984644 h 984644"/>
              <a:gd name="connsiteX1" fmla="*/ 2698659 w 3001033"/>
              <a:gd name="connsiteY1" fmla="*/ 818702 h 984644"/>
              <a:gd name="connsiteX2" fmla="*/ 2770592 w 3001033"/>
              <a:gd name="connsiteY2" fmla="*/ 818702 h 984644"/>
              <a:gd name="connsiteX3" fmla="*/ 1379829 w 3001033"/>
              <a:gd name="connsiteY3" fmla="*/ 1 h 984644"/>
              <a:gd name="connsiteX4" fmla="*/ 1538337 w 3001033"/>
              <a:gd name="connsiteY4" fmla="*/ 1 h 984644"/>
              <a:gd name="connsiteX5" fmla="*/ 2929100 w 3001033"/>
              <a:gd name="connsiteY5" fmla="*/ 818702 h 984644"/>
              <a:gd name="connsiteX6" fmla="*/ 3001033 w 3001033"/>
              <a:gd name="connsiteY6" fmla="*/ 818702 h 984644"/>
              <a:gd name="connsiteX7" fmla="*/ 2870027 w 3001033"/>
              <a:gd name="connsiteY7" fmla="*/ 984644 h 984644"/>
              <a:gd name="connsiteX0" fmla="*/ 1459083 w 3001033"/>
              <a:gd name="connsiteY0" fmla="*/ 1556 h 984644"/>
              <a:gd name="connsiteX1" fmla="*/ 193170 w 3001033"/>
              <a:gd name="connsiteY1" fmla="*/ 793595 h 984644"/>
              <a:gd name="connsiteX2" fmla="*/ 21926 w 3001033"/>
              <a:gd name="connsiteY2" fmla="*/ 789210 h 984644"/>
              <a:gd name="connsiteX3" fmla="*/ 616004 w 3001033"/>
              <a:gd name="connsiteY3" fmla="*/ 156763 h 984644"/>
              <a:gd name="connsiteX4" fmla="*/ 1459083 w 3001033"/>
              <a:gd name="connsiteY4" fmla="*/ 1555 h 984644"/>
              <a:gd name="connsiteX5" fmla="*/ 1459083 w 3001033"/>
              <a:gd name="connsiteY5" fmla="*/ 1556 h 984644"/>
              <a:gd name="connsiteX0" fmla="*/ 1459083 w 3001033"/>
              <a:gd name="connsiteY0" fmla="*/ 1556 h 984644"/>
              <a:gd name="connsiteX1" fmla="*/ 192542 w 3001033"/>
              <a:gd name="connsiteY1" fmla="*/ 857487 h 984644"/>
              <a:gd name="connsiteX2" fmla="*/ 0 w 3001033"/>
              <a:gd name="connsiteY2" fmla="*/ 852893 h 984644"/>
              <a:gd name="connsiteX3" fmla="*/ 1379829 w 3001033"/>
              <a:gd name="connsiteY3" fmla="*/ 1 h 984644"/>
              <a:gd name="connsiteX4" fmla="*/ 1538337 w 3001033"/>
              <a:gd name="connsiteY4" fmla="*/ 1 h 984644"/>
              <a:gd name="connsiteX5" fmla="*/ 2929100 w 3001033"/>
              <a:gd name="connsiteY5" fmla="*/ 818702 h 984644"/>
              <a:gd name="connsiteX6" fmla="*/ 3001033 w 3001033"/>
              <a:gd name="connsiteY6" fmla="*/ 818702 h 984644"/>
              <a:gd name="connsiteX7" fmla="*/ 2870027 w 3001033"/>
              <a:gd name="connsiteY7" fmla="*/ 984644 h 984644"/>
              <a:gd name="connsiteX8" fmla="*/ 2698659 w 3001033"/>
              <a:gd name="connsiteY8" fmla="*/ 818702 h 984644"/>
              <a:gd name="connsiteX9" fmla="*/ 2770592 w 3001033"/>
              <a:gd name="connsiteY9" fmla="*/ 818702 h 984644"/>
              <a:gd name="connsiteX10" fmla="*/ 1379829 w 3001033"/>
              <a:gd name="connsiteY10" fmla="*/ 1 h 98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01033" h="984644" stroke="0" extrusionOk="0">
                <a:moveTo>
                  <a:pt x="2870027" y="984644"/>
                </a:moveTo>
                <a:lnTo>
                  <a:pt x="2698659" y="818702"/>
                </a:lnTo>
                <a:lnTo>
                  <a:pt x="2770592" y="818702"/>
                </a:lnTo>
                <a:cubicBezTo>
                  <a:pt x="2654729" y="345792"/>
                  <a:pt x="2067320" y="1"/>
                  <a:pt x="1379829" y="1"/>
                </a:cubicBezTo>
                <a:lnTo>
                  <a:pt x="1538337" y="1"/>
                </a:lnTo>
                <a:cubicBezTo>
                  <a:pt x="2225827" y="1"/>
                  <a:pt x="2813237" y="345792"/>
                  <a:pt x="2929100" y="818702"/>
                </a:cubicBezTo>
                <a:lnTo>
                  <a:pt x="3001033" y="818702"/>
                </a:lnTo>
                <a:lnTo>
                  <a:pt x="2870027" y="984644"/>
                </a:lnTo>
                <a:close/>
              </a:path>
              <a:path w="3001033" h="984644" fill="darkenLess" stroke="0" extrusionOk="0">
                <a:moveTo>
                  <a:pt x="1459083" y="1556"/>
                </a:moveTo>
                <a:cubicBezTo>
                  <a:pt x="711812" y="30895"/>
                  <a:pt x="193170" y="271279"/>
                  <a:pt x="193170" y="793595"/>
                </a:cubicBezTo>
                <a:lnTo>
                  <a:pt x="21926" y="789210"/>
                </a:lnTo>
                <a:cubicBezTo>
                  <a:pt x="21926" y="454421"/>
                  <a:pt x="212646" y="338004"/>
                  <a:pt x="616004" y="156763"/>
                </a:cubicBezTo>
                <a:cubicBezTo>
                  <a:pt x="866501" y="44207"/>
                  <a:pt x="1161624" y="-10124"/>
                  <a:pt x="1459083" y="1555"/>
                </a:cubicBezTo>
                <a:lnTo>
                  <a:pt x="1459083" y="1556"/>
                </a:lnTo>
                <a:close/>
              </a:path>
              <a:path w="3001033" h="984644" fill="none" extrusionOk="0">
                <a:moveTo>
                  <a:pt x="1459083" y="1556"/>
                </a:moveTo>
                <a:cubicBezTo>
                  <a:pt x="711812" y="30895"/>
                  <a:pt x="192542" y="335171"/>
                  <a:pt x="192542" y="857487"/>
                </a:cubicBezTo>
                <a:cubicBezTo>
                  <a:pt x="139706" y="857487"/>
                  <a:pt x="52836" y="852893"/>
                  <a:pt x="0" y="852893"/>
                </a:cubicBezTo>
                <a:cubicBezTo>
                  <a:pt x="0" y="309090"/>
                  <a:pt x="600586" y="1"/>
                  <a:pt x="1379829" y="1"/>
                </a:cubicBezTo>
                <a:lnTo>
                  <a:pt x="1538337" y="1"/>
                </a:lnTo>
                <a:cubicBezTo>
                  <a:pt x="2225827" y="1"/>
                  <a:pt x="2813237" y="345792"/>
                  <a:pt x="2929100" y="818702"/>
                </a:cubicBezTo>
                <a:lnTo>
                  <a:pt x="3001033" y="818702"/>
                </a:lnTo>
                <a:lnTo>
                  <a:pt x="2870027" y="984644"/>
                </a:lnTo>
                <a:lnTo>
                  <a:pt x="2698659" y="818702"/>
                </a:lnTo>
                <a:lnTo>
                  <a:pt x="2770592" y="818702"/>
                </a:lnTo>
                <a:cubicBezTo>
                  <a:pt x="2654729" y="345792"/>
                  <a:pt x="2067320" y="1"/>
                  <a:pt x="1379829" y="1"/>
                </a:cubicBezTo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08" name="椭圆 107">
            <a:extLst>
              <a:ext uri="{FF2B5EF4-FFF2-40B4-BE49-F238E27FC236}">
                <a16:creationId xmlns:a16="http://schemas.microsoft.com/office/drawing/2014/main" id="{ADDD3775-BC59-4D85-BBCC-D73CA2416359}"/>
              </a:ext>
            </a:extLst>
          </p:cNvPr>
          <p:cNvSpPr/>
          <p:nvPr/>
        </p:nvSpPr>
        <p:spPr>
          <a:xfrm>
            <a:off x="6417071" y="4616541"/>
            <a:ext cx="1367244" cy="296169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alpha val="60000"/>
                </a:sys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30B3F426-BBE8-41D2-83A6-6668105D4057}"/>
              </a:ext>
            </a:extLst>
          </p:cNvPr>
          <p:cNvSpPr/>
          <p:nvPr/>
        </p:nvSpPr>
        <p:spPr>
          <a:xfrm>
            <a:off x="-13260" y="1516503"/>
            <a:ext cx="1560041" cy="338556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6" name="TextBox 107">
            <a:extLst>
              <a:ext uri="{FF2B5EF4-FFF2-40B4-BE49-F238E27FC236}">
                <a16:creationId xmlns:a16="http://schemas.microsoft.com/office/drawing/2014/main" id="{E5DCC80E-B174-4223-B15A-AD2D0BD0236A}"/>
              </a:ext>
            </a:extLst>
          </p:cNvPr>
          <p:cNvSpPr txBox="1"/>
          <p:nvPr/>
        </p:nvSpPr>
        <p:spPr>
          <a:xfrm>
            <a:off x="1544948" y="1501363"/>
            <a:ext cx="1001801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000" b="1" spc="3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b="1" spc="3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柳州市小微企业创业创新基地城市示范工作方案（</a:t>
            </a:r>
            <a:r>
              <a:rPr lang="en-US" altLang="zh-CN" sz="2000" b="1" spc="3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2016-2018</a:t>
            </a:r>
            <a:r>
              <a:rPr lang="zh-CN" altLang="en-US" sz="2000" b="1" spc="3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年）</a:t>
            </a:r>
            <a:r>
              <a:rPr lang="en-US" altLang="zh-CN" sz="2000" b="1" spc="3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endParaRPr lang="zh-CN" altLang="en-US" sz="2000" b="1" spc="300" dirty="0">
              <a:solidFill>
                <a:prstClr val="black">
                  <a:lumMod val="65000"/>
                  <a:lumOff val="3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3" name="Freeform 19">
            <a:extLst>
              <a:ext uri="{FF2B5EF4-FFF2-40B4-BE49-F238E27FC236}">
                <a16:creationId xmlns:a16="http://schemas.microsoft.com/office/drawing/2014/main" id="{B4467531-FAC8-4DD9-9483-8793A50F9340}"/>
              </a:ext>
            </a:extLst>
          </p:cNvPr>
          <p:cNvSpPr>
            <a:spLocks noEditPoints="1"/>
          </p:cNvSpPr>
          <p:nvPr/>
        </p:nvSpPr>
        <p:spPr bwMode="auto">
          <a:xfrm rot="15995629">
            <a:off x="6897861" y="4350879"/>
            <a:ext cx="387020" cy="390649"/>
          </a:xfrm>
          <a:custGeom>
            <a:avLst/>
            <a:gdLst>
              <a:gd name="T0" fmla="*/ 116 w 140"/>
              <a:gd name="T1" fmla="*/ 2 h 141"/>
              <a:gd name="T2" fmla="*/ 122 w 140"/>
              <a:gd name="T3" fmla="*/ 3 h 141"/>
              <a:gd name="T4" fmla="*/ 122 w 140"/>
              <a:gd name="T5" fmla="*/ 3 h 141"/>
              <a:gd name="T6" fmla="*/ 138 w 140"/>
              <a:gd name="T7" fmla="*/ 19 h 141"/>
              <a:gd name="T8" fmla="*/ 138 w 140"/>
              <a:gd name="T9" fmla="*/ 19 h 141"/>
              <a:gd name="T10" fmla="*/ 139 w 140"/>
              <a:gd name="T11" fmla="*/ 25 h 141"/>
              <a:gd name="T12" fmla="*/ 118 w 140"/>
              <a:gd name="T13" fmla="*/ 43 h 141"/>
              <a:gd name="T14" fmla="*/ 103 w 140"/>
              <a:gd name="T15" fmla="*/ 46 h 141"/>
              <a:gd name="T16" fmla="*/ 99 w 140"/>
              <a:gd name="T17" fmla="*/ 102 h 141"/>
              <a:gd name="T18" fmla="*/ 69 w 140"/>
              <a:gd name="T19" fmla="*/ 115 h 141"/>
              <a:gd name="T20" fmla="*/ 26 w 140"/>
              <a:gd name="T21" fmla="*/ 72 h 141"/>
              <a:gd name="T22" fmla="*/ 69 w 140"/>
              <a:gd name="T23" fmla="*/ 29 h 141"/>
              <a:gd name="T24" fmla="*/ 100 w 140"/>
              <a:gd name="T25" fmla="*/ 33 h 141"/>
              <a:gd name="T26" fmla="*/ 98 w 140"/>
              <a:gd name="T27" fmla="*/ 20 h 141"/>
              <a:gd name="T28" fmla="*/ 124 w 140"/>
              <a:gd name="T29" fmla="*/ 55 h 141"/>
              <a:gd name="T30" fmla="*/ 135 w 140"/>
              <a:gd name="T31" fmla="*/ 52 h 141"/>
              <a:gd name="T32" fmla="*/ 138 w 140"/>
              <a:gd name="T33" fmla="*/ 72 h 141"/>
              <a:gd name="T34" fmla="*/ 69 w 140"/>
              <a:gd name="T35" fmla="*/ 141 h 141"/>
              <a:gd name="T36" fmla="*/ 0 w 140"/>
              <a:gd name="T37" fmla="*/ 72 h 141"/>
              <a:gd name="T38" fmla="*/ 69 w 140"/>
              <a:gd name="T39" fmla="*/ 3 h 141"/>
              <a:gd name="T40" fmla="*/ 89 w 140"/>
              <a:gd name="T41" fmla="*/ 6 h 141"/>
              <a:gd name="T42" fmla="*/ 86 w 140"/>
              <a:gd name="T43" fmla="*/ 16 h 141"/>
              <a:gd name="T44" fmla="*/ 69 w 140"/>
              <a:gd name="T45" fmla="*/ 14 h 141"/>
              <a:gd name="T46" fmla="*/ 11 w 140"/>
              <a:gd name="T47" fmla="*/ 72 h 141"/>
              <a:gd name="T48" fmla="*/ 69 w 140"/>
              <a:gd name="T49" fmla="*/ 130 h 141"/>
              <a:gd name="T50" fmla="*/ 127 w 140"/>
              <a:gd name="T51" fmla="*/ 72 h 141"/>
              <a:gd name="T52" fmla="*/ 124 w 140"/>
              <a:gd name="T53" fmla="*/ 55 h 141"/>
              <a:gd name="T54" fmla="*/ 69 w 140"/>
              <a:gd name="T55" fmla="*/ 52 h 141"/>
              <a:gd name="T56" fmla="*/ 90 w 140"/>
              <a:gd name="T57" fmla="*/ 43 h 141"/>
              <a:gd name="T58" fmla="*/ 43 w 140"/>
              <a:gd name="T59" fmla="*/ 46 h 141"/>
              <a:gd name="T60" fmla="*/ 43 w 140"/>
              <a:gd name="T61" fmla="*/ 46 h 141"/>
              <a:gd name="T62" fmla="*/ 43 w 140"/>
              <a:gd name="T63" fmla="*/ 98 h 141"/>
              <a:gd name="T64" fmla="*/ 94 w 140"/>
              <a:gd name="T65" fmla="*/ 98 h 141"/>
              <a:gd name="T66" fmla="*/ 105 w 140"/>
              <a:gd name="T67" fmla="*/ 72 h 141"/>
              <a:gd name="T68" fmla="*/ 86 w 140"/>
              <a:gd name="T69" fmla="*/ 62 h 141"/>
              <a:gd name="T70" fmla="*/ 83 w 140"/>
              <a:gd name="T71" fmla="*/ 86 h 141"/>
              <a:gd name="T72" fmla="*/ 69 w 140"/>
              <a:gd name="T73" fmla="*/ 92 h 141"/>
              <a:gd name="T74" fmla="*/ 55 w 140"/>
              <a:gd name="T75" fmla="*/ 86 h 141"/>
              <a:gd name="T76" fmla="*/ 55 w 140"/>
              <a:gd name="T77" fmla="*/ 58 h 141"/>
              <a:gd name="T78" fmla="*/ 69 w 140"/>
              <a:gd name="T79" fmla="*/ 52 h 141"/>
              <a:gd name="T80" fmla="*/ 73 w 140"/>
              <a:gd name="T81" fmla="*/ 60 h 141"/>
              <a:gd name="T82" fmla="*/ 60 w 140"/>
              <a:gd name="T83" fmla="*/ 63 h 141"/>
              <a:gd name="T84" fmla="*/ 56 w 140"/>
              <a:gd name="T85" fmla="*/ 72 h 141"/>
              <a:gd name="T86" fmla="*/ 69 w 140"/>
              <a:gd name="T87" fmla="*/ 85 h 141"/>
              <a:gd name="T88" fmla="*/ 78 w 140"/>
              <a:gd name="T89" fmla="*/ 81 h 141"/>
              <a:gd name="T90" fmla="*/ 81 w 140"/>
              <a:gd name="T91" fmla="*/ 68 h 141"/>
              <a:gd name="T92" fmla="*/ 65 w 140"/>
              <a:gd name="T93" fmla="*/ 76 h 141"/>
              <a:gd name="T94" fmla="*/ 73 w 140"/>
              <a:gd name="T95" fmla="*/ 60 h 141"/>
              <a:gd name="T96" fmla="*/ 117 w 140"/>
              <a:gd name="T97" fmla="*/ 10 h 141"/>
              <a:gd name="T98" fmla="*/ 106 w 140"/>
              <a:gd name="T99" fmla="*/ 30 h 141"/>
              <a:gd name="T100" fmla="*/ 117 w 140"/>
              <a:gd name="T101" fmla="*/ 10 h 141"/>
              <a:gd name="T102" fmla="*/ 123 w 140"/>
              <a:gd name="T103" fmla="*/ 22 h 141"/>
              <a:gd name="T104" fmla="*/ 118 w 140"/>
              <a:gd name="T105" fmla="*/ 37 h 141"/>
              <a:gd name="T106" fmla="*/ 123 w 140"/>
              <a:gd name="T107" fmla="*/ 22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0" h="141">
                <a:moveTo>
                  <a:pt x="98" y="20"/>
                </a:moveTo>
                <a:cubicBezTo>
                  <a:pt x="116" y="2"/>
                  <a:pt x="116" y="2"/>
                  <a:pt x="116" y="2"/>
                </a:cubicBezTo>
                <a:cubicBezTo>
                  <a:pt x="118" y="0"/>
                  <a:pt x="120" y="0"/>
                  <a:pt x="121" y="2"/>
                </a:cubicBezTo>
                <a:cubicBezTo>
                  <a:pt x="121" y="2"/>
                  <a:pt x="122" y="3"/>
                  <a:pt x="122" y="3"/>
                </a:cubicBezTo>
                <a:cubicBezTo>
                  <a:pt x="122" y="3"/>
                  <a:pt x="122" y="3"/>
                  <a:pt x="122" y="3"/>
                </a:cubicBezTo>
                <a:cubicBezTo>
                  <a:pt x="122" y="3"/>
                  <a:pt x="122" y="3"/>
                  <a:pt x="122" y="3"/>
                </a:cubicBezTo>
                <a:cubicBezTo>
                  <a:pt x="125" y="16"/>
                  <a:pt x="125" y="16"/>
                  <a:pt x="125" y="16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38" y="19"/>
                  <a:pt x="139" y="19"/>
                  <a:pt x="139" y="20"/>
                </a:cubicBezTo>
                <a:cubicBezTo>
                  <a:pt x="140" y="21"/>
                  <a:pt x="140" y="23"/>
                  <a:pt x="139" y="25"/>
                </a:cubicBezTo>
                <a:cubicBezTo>
                  <a:pt x="121" y="43"/>
                  <a:pt x="121" y="43"/>
                  <a:pt x="121" y="43"/>
                </a:cubicBezTo>
                <a:cubicBezTo>
                  <a:pt x="120" y="43"/>
                  <a:pt x="119" y="44"/>
                  <a:pt x="118" y="43"/>
                </a:cubicBezTo>
                <a:cubicBezTo>
                  <a:pt x="108" y="41"/>
                  <a:pt x="108" y="41"/>
                  <a:pt x="108" y="41"/>
                </a:cubicBezTo>
                <a:cubicBezTo>
                  <a:pt x="103" y="46"/>
                  <a:pt x="103" y="46"/>
                  <a:pt x="103" y="46"/>
                </a:cubicBezTo>
                <a:cubicBezTo>
                  <a:pt x="108" y="53"/>
                  <a:pt x="112" y="62"/>
                  <a:pt x="112" y="72"/>
                </a:cubicBezTo>
                <a:cubicBezTo>
                  <a:pt x="112" y="84"/>
                  <a:pt x="107" y="95"/>
                  <a:pt x="99" y="102"/>
                </a:cubicBezTo>
                <a:cubicBezTo>
                  <a:pt x="99" y="102"/>
                  <a:pt x="99" y="102"/>
                  <a:pt x="99" y="102"/>
                </a:cubicBezTo>
                <a:cubicBezTo>
                  <a:pt x="91" y="110"/>
                  <a:pt x="81" y="115"/>
                  <a:pt x="69" y="115"/>
                </a:cubicBezTo>
                <a:cubicBezTo>
                  <a:pt x="57" y="115"/>
                  <a:pt x="46" y="110"/>
                  <a:pt x="39" y="102"/>
                </a:cubicBezTo>
                <a:cubicBezTo>
                  <a:pt x="31" y="95"/>
                  <a:pt x="26" y="84"/>
                  <a:pt x="26" y="72"/>
                </a:cubicBezTo>
                <a:cubicBezTo>
                  <a:pt x="26" y="60"/>
                  <a:pt x="31" y="50"/>
                  <a:pt x="39" y="42"/>
                </a:cubicBezTo>
                <a:cubicBezTo>
                  <a:pt x="46" y="34"/>
                  <a:pt x="57" y="29"/>
                  <a:pt x="69" y="29"/>
                </a:cubicBezTo>
                <a:cubicBezTo>
                  <a:pt x="79" y="29"/>
                  <a:pt x="88" y="33"/>
                  <a:pt x="95" y="38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98" y="23"/>
                  <a:pt x="98" y="23"/>
                  <a:pt x="98" y="23"/>
                </a:cubicBezTo>
                <a:cubicBezTo>
                  <a:pt x="97" y="22"/>
                  <a:pt x="98" y="21"/>
                  <a:pt x="98" y="20"/>
                </a:cubicBezTo>
                <a:close/>
                <a:moveTo>
                  <a:pt x="124" y="55"/>
                </a:moveTo>
                <a:cubicBezTo>
                  <a:pt x="124" y="55"/>
                  <a:pt x="124" y="55"/>
                  <a:pt x="124" y="55"/>
                </a:cubicBezTo>
                <a:cubicBezTo>
                  <a:pt x="124" y="52"/>
                  <a:pt x="125" y="49"/>
                  <a:pt x="128" y="48"/>
                </a:cubicBezTo>
                <a:cubicBezTo>
                  <a:pt x="131" y="47"/>
                  <a:pt x="134" y="49"/>
                  <a:pt x="135" y="52"/>
                </a:cubicBezTo>
                <a:cubicBezTo>
                  <a:pt x="136" y="55"/>
                  <a:pt x="137" y="58"/>
                  <a:pt x="137" y="62"/>
                </a:cubicBezTo>
                <a:cubicBezTo>
                  <a:pt x="138" y="65"/>
                  <a:pt x="138" y="69"/>
                  <a:pt x="138" y="72"/>
                </a:cubicBezTo>
                <a:cubicBezTo>
                  <a:pt x="138" y="91"/>
                  <a:pt x="130" y="108"/>
                  <a:pt x="118" y="121"/>
                </a:cubicBezTo>
                <a:cubicBezTo>
                  <a:pt x="105" y="133"/>
                  <a:pt x="88" y="141"/>
                  <a:pt x="69" y="141"/>
                </a:cubicBezTo>
                <a:cubicBezTo>
                  <a:pt x="50" y="141"/>
                  <a:pt x="33" y="133"/>
                  <a:pt x="20" y="121"/>
                </a:cubicBezTo>
                <a:cubicBezTo>
                  <a:pt x="8" y="108"/>
                  <a:pt x="0" y="91"/>
                  <a:pt x="0" y="72"/>
                </a:cubicBezTo>
                <a:cubicBezTo>
                  <a:pt x="0" y="53"/>
                  <a:pt x="8" y="36"/>
                  <a:pt x="20" y="23"/>
                </a:cubicBezTo>
                <a:cubicBezTo>
                  <a:pt x="33" y="11"/>
                  <a:pt x="50" y="3"/>
                  <a:pt x="69" y="3"/>
                </a:cubicBezTo>
                <a:cubicBezTo>
                  <a:pt x="72" y="3"/>
                  <a:pt x="76" y="3"/>
                  <a:pt x="79" y="4"/>
                </a:cubicBezTo>
                <a:cubicBezTo>
                  <a:pt x="82" y="4"/>
                  <a:pt x="86" y="5"/>
                  <a:pt x="89" y="6"/>
                </a:cubicBezTo>
                <a:cubicBezTo>
                  <a:pt x="92" y="7"/>
                  <a:pt x="93" y="10"/>
                  <a:pt x="93" y="13"/>
                </a:cubicBezTo>
                <a:cubicBezTo>
                  <a:pt x="92" y="16"/>
                  <a:pt x="89" y="17"/>
                  <a:pt x="86" y="16"/>
                </a:cubicBezTo>
                <a:cubicBezTo>
                  <a:pt x="83" y="16"/>
                  <a:pt x="80" y="15"/>
                  <a:pt x="77" y="15"/>
                </a:cubicBezTo>
                <a:cubicBezTo>
                  <a:pt x="75" y="14"/>
                  <a:pt x="72" y="14"/>
                  <a:pt x="69" y="14"/>
                </a:cubicBezTo>
                <a:cubicBezTo>
                  <a:pt x="53" y="14"/>
                  <a:pt x="38" y="21"/>
                  <a:pt x="28" y="31"/>
                </a:cubicBezTo>
                <a:cubicBezTo>
                  <a:pt x="17" y="42"/>
                  <a:pt x="11" y="56"/>
                  <a:pt x="11" y="72"/>
                </a:cubicBezTo>
                <a:cubicBezTo>
                  <a:pt x="11" y="88"/>
                  <a:pt x="17" y="103"/>
                  <a:pt x="28" y="113"/>
                </a:cubicBezTo>
                <a:cubicBezTo>
                  <a:pt x="38" y="124"/>
                  <a:pt x="53" y="130"/>
                  <a:pt x="69" y="130"/>
                </a:cubicBezTo>
                <a:cubicBezTo>
                  <a:pt x="85" y="130"/>
                  <a:pt x="99" y="124"/>
                  <a:pt x="110" y="113"/>
                </a:cubicBezTo>
                <a:cubicBezTo>
                  <a:pt x="120" y="103"/>
                  <a:pt x="127" y="88"/>
                  <a:pt x="127" y="72"/>
                </a:cubicBezTo>
                <a:cubicBezTo>
                  <a:pt x="127" y="69"/>
                  <a:pt x="127" y="66"/>
                  <a:pt x="126" y="64"/>
                </a:cubicBezTo>
                <a:cubicBezTo>
                  <a:pt x="126" y="61"/>
                  <a:pt x="125" y="58"/>
                  <a:pt x="124" y="55"/>
                </a:cubicBezTo>
                <a:close/>
                <a:moveTo>
                  <a:pt x="69" y="52"/>
                </a:moveTo>
                <a:cubicBezTo>
                  <a:pt x="69" y="52"/>
                  <a:pt x="69" y="52"/>
                  <a:pt x="69" y="52"/>
                </a:cubicBezTo>
                <a:cubicBezTo>
                  <a:pt x="72" y="52"/>
                  <a:pt x="76" y="53"/>
                  <a:pt x="78" y="55"/>
                </a:cubicBezTo>
                <a:cubicBezTo>
                  <a:pt x="90" y="43"/>
                  <a:pt x="90" y="43"/>
                  <a:pt x="90" y="43"/>
                </a:cubicBezTo>
                <a:cubicBezTo>
                  <a:pt x="84" y="38"/>
                  <a:pt x="77" y="36"/>
                  <a:pt x="69" y="36"/>
                </a:cubicBezTo>
                <a:cubicBezTo>
                  <a:pt x="59" y="36"/>
                  <a:pt x="50" y="40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37" y="53"/>
                  <a:pt x="33" y="62"/>
                  <a:pt x="33" y="72"/>
                </a:cubicBezTo>
                <a:cubicBezTo>
                  <a:pt x="33" y="82"/>
                  <a:pt x="37" y="91"/>
                  <a:pt x="43" y="98"/>
                </a:cubicBezTo>
                <a:cubicBezTo>
                  <a:pt x="50" y="104"/>
                  <a:pt x="59" y="108"/>
                  <a:pt x="69" y="108"/>
                </a:cubicBezTo>
                <a:cubicBezTo>
                  <a:pt x="79" y="108"/>
                  <a:pt x="88" y="104"/>
                  <a:pt x="94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101" y="91"/>
                  <a:pt x="105" y="82"/>
                  <a:pt x="105" y="72"/>
                </a:cubicBezTo>
                <a:cubicBezTo>
                  <a:pt x="105" y="64"/>
                  <a:pt x="103" y="57"/>
                  <a:pt x="98" y="51"/>
                </a:cubicBezTo>
                <a:cubicBezTo>
                  <a:pt x="86" y="62"/>
                  <a:pt x="86" y="62"/>
                  <a:pt x="86" y="62"/>
                </a:cubicBezTo>
                <a:cubicBezTo>
                  <a:pt x="88" y="65"/>
                  <a:pt x="89" y="69"/>
                  <a:pt x="89" y="72"/>
                </a:cubicBezTo>
                <a:cubicBezTo>
                  <a:pt x="89" y="77"/>
                  <a:pt x="86" y="82"/>
                  <a:pt x="83" y="86"/>
                </a:cubicBezTo>
                <a:cubicBezTo>
                  <a:pt x="83" y="86"/>
                  <a:pt x="83" y="86"/>
                  <a:pt x="83" y="86"/>
                </a:cubicBezTo>
                <a:cubicBezTo>
                  <a:pt x="79" y="90"/>
                  <a:pt x="74" y="92"/>
                  <a:pt x="69" y="92"/>
                </a:cubicBezTo>
                <a:cubicBezTo>
                  <a:pt x="63" y="92"/>
                  <a:pt x="59" y="90"/>
                  <a:pt x="55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1" y="82"/>
                  <a:pt x="49" y="78"/>
                  <a:pt x="49" y="72"/>
                </a:cubicBezTo>
                <a:cubicBezTo>
                  <a:pt x="49" y="67"/>
                  <a:pt x="51" y="62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9" y="55"/>
                  <a:pt x="63" y="52"/>
                  <a:pt x="69" y="52"/>
                </a:cubicBezTo>
                <a:close/>
                <a:moveTo>
                  <a:pt x="73" y="60"/>
                </a:moveTo>
                <a:cubicBezTo>
                  <a:pt x="73" y="60"/>
                  <a:pt x="73" y="60"/>
                  <a:pt x="73" y="60"/>
                </a:cubicBezTo>
                <a:cubicBezTo>
                  <a:pt x="72" y="59"/>
                  <a:pt x="71" y="59"/>
                  <a:pt x="69" y="59"/>
                </a:cubicBezTo>
                <a:cubicBezTo>
                  <a:pt x="65" y="59"/>
                  <a:pt x="62" y="60"/>
                  <a:pt x="60" y="63"/>
                </a:cubicBezTo>
                <a:cubicBezTo>
                  <a:pt x="60" y="63"/>
                  <a:pt x="60" y="63"/>
                  <a:pt x="60" y="63"/>
                </a:cubicBezTo>
                <a:cubicBezTo>
                  <a:pt x="57" y="65"/>
                  <a:pt x="56" y="68"/>
                  <a:pt x="56" y="72"/>
                </a:cubicBezTo>
                <a:cubicBezTo>
                  <a:pt x="56" y="76"/>
                  <a:pt x="57" y="79"/>
                  <a:pt x="60" y="81"/>
                </a:cubicBezTo>
                <a:cubicBezTo>
                  <a:pt x="62" y="84"/>
                  <a:pt x="65" y="85"/>
                  <a:pt x="69" y="85"/>
                </a:cubicBezTo>
                <a:cubicBezTo>
                  <a:pt x="73" y="85"/>
                  <a:pt x="76" y="84"/>
                  <a:pt x="78" y="81"/>
                </a:cubicBezTo>
                <a:cubicBezTo>
                  <a:pt x="78" y="81"/>
                  <a:pt x="78" y="81"/>
                  <a:pt x="78" y="81"/>
                </a:cubicBezTo>
                <a:cubicBezTo>
                  <a:pt x="81" y="79"/>
                  <a:pt x="82" y="76"/>
                  <a:pt x="82" y="72"/>
                </a:cubicBezTo>
                <a:cubicBezTo>
                  <a:pt x="82" y="70"/>
                  <a:pt x="82" y="69"/>
                  <a:pt x="81" y="68"/>
                </a:cubicBezTo>
                <a:cubicBezTo>
                  <a:pt x="73" y="76"/>
                  <a:pt x="73" y="76"/>
                  <a:pt x="73" y="76"/>
                </a:cubicBezTo>
                <a:cubicBezTo>
                  <a:pt x="71" y="78"/>
                  <a:pt x="67" y="78"/>
                  <a:pt x="65" y="76"/>
                </a:cubicBezTo>
                <a:cubicBezTo>
                  <a:pt x="63" y="74"/>
                  <a:pt x="63" y="70"/>
                  <a:pt x="65" y="68"/>
                </a:cubicBezTo>
                <a:cubicBezTo>
                  <a:pt x="73" y="60"/>
                  <a:pt x="73" y="60"/>
                  <a:pt x="73" y="60"/>
                </a:cubicBezTo>
                <a:close/>
                <a:moveTo>
                  <a:pt x="117" y="10"/>
                </a:moveTo>
                <a:cubicBezTo>
                  <a:pt x="117" y="10"/>
                  <a:pt x="117" y="10"/>
                  <a:pt x="117" y="10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6" y="30"/>
                  <a:pt x="106" y="30"/>
                  <a:pt x="106" y="30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7" y="10"/>
                  <a:pt x="117" y="10"/>
                  <a:pt x="117" y="10"/>
                </a:cubicBezTo>
                <a:close/>
                <a:moveTo>
                  <a:pt x="123" y="22"/>
                </a:moveTo>
                <a:cubicBezTo>
                  <a:pt x="123" y="22"/>
                  <a:pt x="123" y="22"/>
                  <a:pt x="123" y="22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18" y="37"/>
                  <a:pt x="118" y="37"/>
                  <a:pt x="118" y="37"/>
                </a:cubicBezTo>
                <a:cubicBezTo>
                  <a:pt x="131" y="24"/>
                  <a:pt x="131" y="24"/>
                  <a:pt x="131" y="24"/>
                </a:cubicBezTo>
                <a:cubicBezTo>
                  <a:pt x="123" y="22"/>
                  <a:pt x="123" y="22"/>
                  <a:pt x="123" y="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3865D49D-2ED5-48AC-A1C3-802F0467E9A9}"/>
              </a:ext>
            </a:extLst>
          </p:cNvPr>
          <p:cNvSpPr/>
          <p:nvPr/>
        </p:nvSpPr>
        <p:spPr>
          <a:xfrm>
            <a:off x="1334295" y="3780866"/>
            <a:ext cx="2854602" cy="157241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6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B9D8E0D5-7E52-4992-9444-E57CF478E3FE}"/>
              </a:ext>
            </a:extLst>
          </p:cNvPr>
          <p:cNvSpPr txBox="1"/>
          <p:nvPr/>
        </p:nvSpPr>
        <p:spPr>
          <a:xfrm>
            <a:off x="1203300" y="543366"/>
            <a:ext cx="1928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600" dirty="0">
                <a:solidFill>
                  <a:prstClr val="black">
                    <a:lumMod val="65000"/>
                    <a:lumOff val="3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管理办法</a:t>
            </a:r>
          </a:p>
        </p:txBody>
      </p:sp>
      <p:pic>
        <p:nvPicPr>
          <p:cNvPr id="4" name="Picture 2" descr="C:\Users\Administrator\Desktop\矢量httpwww.3lian.comvector（三联www.3lian.com） (2) [转换]-01.png">
            <a:extLst>
              <a:ext uri="{FF2B5EF4-FFF2-40B4-BE49-F238E27FC236}">
                <a16:creationId xmlns:a16="http://schemas.microsoft.com/office/drawing/2014/main" id="{00940BA7-BA53-4F2C-BDD0-D7E7D104F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601" y="771128"/>
            <a:ext cx="551085" cy="34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等腰三角形 4">
            <a:extLst>
              <a:ext uri="{FF2B5EF4-FFF2-40B4-BE49-F238E27FC236}">
                <a16:creationId xmlns:a16="http://schemas.microsoft.com/office/drawing/2014/main" id="{565C819F-D716-421D-B3FB-0E3695CC10FA}"/>
              </a:ext>
            </a:extLst>
          </p:cNvPr>
          <p:cNvSpPr/>
          <p:nvPr/>
        </p:nvSpPr>
        <p:spPr>
          <a:xfrm rot="15081719">
            <a:off x="427166" y="275275"/>
            <a:ext cx="360040" cy="310379"/>
          </a:xfrm>
          <a:prstGeom prst="triangle">
            <a:avLst/>
          </a:prstGeom>
          <a:solidFill>
            <a:srgbClr val="88C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等腰三角形 5">
            <a:extLst>
              <a:ext uri="{FF2B5EF4-FFF2-40B4-BE49-F238E27FC236}">
                <a16:creationId xmlns:a16="http://schemas.microsoft.com/office/drawing/2014/main" id="{4F9A3E94-184A-470D-8077-76733A922532}"/>
              </a:ext>
            </a:extLst>
          </p:cNvPr>
          <p:cNvSpPr/>
          <p:nvPr/>
        </p:nvSpPr>
        <p:spPr>
          <a:xfrm rot="20342907">
            <a:off x="900037" y="455771"/>
            <a:ext cx="249983" cy="279916"/>
          </a:xfrm>
          <a:prstGeom prst="triangle">
            <a:avLst/>
          </a:prstGeom>
          <a:solidFill>
            <a:srgbClr val="FD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7D12398F-AF2C-4FB1-9ACA-53D57135C1B6}"/>
              </a:ext>
            </a:extLst>
          </p:cNvPr>
          <p:cNvSpPr/>
          <p:nvPr/>
        </p:nvSpPr>
        <p:spPr>
          <a:xfrm rot="15968008">
            <a:off x="537809" y="793417"/>
            <a:ext cx="304349" cy="227352"/>
          </a:xfrm>
          <a:prstGeom prst="triangle">
            <a:avLst/>
          </a:prstGeom>
          <a:solidFill>
            <a:srgbClr val="E14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2F39949-07F1-493C-985E-5C3549F5F718}"/>
              </a:ext>
            </a:extLst>
          </p:cNvPr>
          <p:cNvSpPr/>
          <p:nvPr/>
        </p:nvSpPr>
        <p:spPr>
          <a:xfrm>
            <a:off x="3431983" y="1036781"/>
            <a:ext cx="5752618" cy="5416952"/>
          </a:xfrm>
          <a:prstGeom prst="rect">
            <a:avLst/>
          </a:prstGeom>
          <a:solidFill>
            <a:srgbClr val="92D05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5">
            <a:extLst>
              <a:ext uri="{FF2B5EF4-FFF2-40B4-BE49-F238E27FC236}">
                <a16:creationId xmlns:a16="http://schemas.microsoft.com/office/drawing/2014/main" id="{7EC6AC5F-4586-47E0-8809-2EB8AA79D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614" y="1181929"/>
            <a:ext cx="5503355" cy="514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65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573BC6D6-6BC7-40C5-A170-63E481B69BB4}"/>
              </a:ext>
            </a:extLst>
          </p:cNvPr>
          <p:cNvSpPr txBox="1"/>
          <p:nvPr/>
        </p:nvSpPr>
        <p:spPr>
          <a:xfrm>
            <a:off x="1203300" y="543366"/>
            <a:ext cx="1928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600" dirty="0">
                <a:solidFill>
                  <a:prstClr val="black">
                    <a:lumMod val="65000"/>
                    <a:lumOff val="3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重点内容</a:t>
            </a:r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89634691-562B-409B-BF4D-60B82BBED60C}"/>
              </a:ext>
            </a:extLst>
          </p:cNvPr>
          <p:cNvSpPr/>
          <p:nvPr/>
        </p:nvSpPr>
        <p:spPr>
          <a:xfrm rot="15081719">
            <a:off x="427166" y="275275"/>
            <a:ext cx="360040" cy="310379"/>
          </a:xfrm>
          <a:prstGeom prst="triangle">
            <a:avLst/>
          </a:prstGeom>
          <a:solidFill>
            <a:srgbClr val="88C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等腰三角形 3">
            <a:extLst>
              <a:ext uri="{FF2B5EF4-FFF2-40B4-BE49-F238E27FC236}">
                <a16:creationId xmlns:a16="http://schemas.microsoft.com/office/drawing/2014/main" id="{5057617E-6706-452F-8E2C-B0C8B9CBB8E0}"/>
              </a:ext>
            </a:extLst>
          </p:cNvPr>
          <p:cNvSpPr/>
          <p:nvPr/>
        </p:nvSpPr>
        <p:spPr>
          <a:xfrm rot="20342907">
            <a:off x="900037" y="455771"/>
            <a:ext cx="249983" cy="279916"/>
          </a:xfrm>
          <a:prstGeom prst="triangle">
            <a:avLst/>
          </a:prstGeom>
          <a:solidFill>
            <a:srgbClr val="FD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Picture 32">
            <a:extLst>
              <a:ext uri="{FF2B5EF4-FFF2-40B4-BE49-F238E27FC236}">
                <a16:creationId xmlns:a16="http://schemas.microsoft.com/office/drawing/2014/main" id="{B187A2EE-0D1B-42B5-9591-9B04F362D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018" y="226905"/>
            <a:ext cx="1013749" cy="108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F1FAE051-DA90-44A0-8D54-9B8A6C3E8813}"/>
              </a:ext>
            </a:extLst>
          </p:cNvPr>
          <p:cNvSpPr/>
          <p:nvPr/>
        </p:nvSpPr>
        <p:spPr>
          <a:xfrm>
            <a:off x="1973627" y="2171808"/>
            <a:ext cx="3854172" cy="4019550"/>
          </a:xfrm>
          <a:prstGeom prst="rect">
            <a:avLst/>
          </a:prstGeom>
          <a:solidFill>
            <a:schemeClr val="bg2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E81EF0C-F832-4F82-846B-B2F1AF17D4AC}"/>
              </a:ext>
            </a:extLst>
          </p:cNvPr>
          <p:cNvSpPr/>
          <p:nvPr/>
        </p:nvSpPr>
        <p:spPr>
          <a:xfrm>
            <a:off x="2060296" y="3657646"/>
            <a:ext cx="3383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3.</a:t>
            </a:r>
            <a:r>
              <a:rPr lang="zh-CN" altLang="en-US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单个项目补贴不超过</a:t>
            </a:r>
            <a:r>
              <a:rPr lang="zh-CN" altLang="en-US" spc="200" dirty="0">
                <a:solidFill>
                  <a:srgbClr val="FF0000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合同金额的</a:t>
            </a:r>
            <a:r>
              <a:rPr lang="en-US" altLang="zh-CN" spc="200" dirty="0">
                <a:solidFill>
                  <a:srgbClr val="FF0000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60%</a:t>
            </a:r>
            <a:r>
              <a:rPr lang="zh-CN" altLang="en-US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66A7538-2030-46B8-8C29-66483CAFA091}"/>
              </a:ext>
            </a:extLst>
          </p:cNvPr>
          <p:cNvSpPr/>
          <p:nvPr/>
        </p:nvSpPr>
        <p:spPr>
          <a:xfrm>
            <a:off x="2060296" y="3117549"/>
            <a:ext cx="3587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2.</a:t>
            </a:r>
            <a:r>
              <a:rPr lang="zh-CN" altLang="en-US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单张服务券面额为</a:t>
            </a:r>
            <a:r>
              <a:rPr lang="en-US" altLang="zh-CN" spc="200" dirty="0">
                <a:solidFill>
                  <a:srgbClr val="FF0000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1000</a:t>
            </a:r>
            <a:r>
              <a:rPr lang="zh-CN" altLang="en-US" spc="200" dirty="0">
                <a:solidFill>
                  <a:srgbClr val="FF0000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元。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A431A99-819D-42E5-843A-BB02C2477537}"/>
              </a:ext>
            </a:extLst>
          </p:cNvPr>
          <p:cNvSpPr/>
          <p:nvPr/>
        </p:nvSpPr>
        <p:spPr>
          <a:xfrm>
            <a:off x="2060296" y="5014838"/>
            <a:ext cx="3767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5.</a:t>
            </a:r>
            <a:r>
              <a:rPr lang="zh-CN" altLang="zh-CN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单个企业年度领取总额</a:t>
            </a:r>
            <a:r>
              <a:rPr lang="zh-CN" altLang="zh-CN" spc="200" dirty="0">
                <a:solidFill>
                  <a:srgbClr val="FF0000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不超过</a:t>
            </a:r>
            <a:r>
              <a:rPr lang="en-US" altLang="zh-CN" spc="200" dirty="0">
                <a:solidFill>
                  <a:srgbClr val="FF0000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10000</a:t>
            </a:r>
            <a:r>
              <a:rPr lang="zh-CN" altLang="zh-CN" spc="200" dirty="0">
                <a:solidFill>
                  <a:srgbClr val="FF0000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元</a:t>
            </a:r>
            <a:r>
              <a:rPr lang="zh-CN" altLang="zh-CN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，</a:t>
            </a:r>
            <a:r>
              <a:rPr lang="zh-CN" altLang="zh-CN" spc="200" dirty="0">
                <a:solidFill>
                  <a:srgbClr val="FF0000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有效</a:t>
            </a:r>
            <a:r>
              <a:rPr lang="zh-CN" altLang="zh-CN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使用期</a:t>
            </a:r>
            <a:r>
              <a:rPr lang="zh-CN" altLang="zh-CN" spc="200" dirty="0">
                <a:solidFill>
                  <a:srgbClr val="FF0000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一年</a:t>
            </a:r>
            <a:r>
              <a:rPr lang="zh-CN" altLang="en-US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A0450D2-6FEF-4826-A2F1-D9A3E5FDB153}"/>
              </a:ext>
            </a:extLst>
          </p:cNvPr>
          <p:cNvSpPr/>
          <p:nvPr/>
        </p:nvSpPr>
        <p:spPr>
          <a:xfrm>
            <a:off x="2060296" y="4474742"/>
            <a:ext cx="3575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4.</a:t>
            </a:r>
            <a:r>
              <a:rPr lang="zh-CN" altLang="en-US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单项服务最多补贴</a:t>
            </a:r>
            <a:r>
              <a:rPr lang="en-US" altLang="zh-CN" spc="200" dirty="0">
                <a:solidFill>
                  <a:srgbClr val="FF0000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3000</a:t>
            </a:r>
            <a:r>
              <a:rPr lang="zh-CN" altLang="en-US" spc="200" dirty="0">
                <a:solidFill>
                  <a:srgbClr val="FF0000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元</a:t>
            </a:r>
            <a:r>
              <a:rPr lang="zh-CN" altLang="en-US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。</a:t>
            </a:r>
            <a:endParaRPr lang="en-US" altLang="zh-CN" spc="200" dirty="0">
              <a:solidFill>
                <a:schemeClr val="tx1">
                  <a:lumMod val="85000"/>
                  <a:lumOff val="15000"/>
                </a:schemeClr>
              </a:solidFill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3605790-D296-46BE-B9AF-A6C7B74D285C}"/>
              </a:ext>
            </a:extLst>
          </p:cNvPr>
          <p:cNvSpPr/>
          <p:nvPr/>
        </p:nvSpPr>
        <p:spPr>
          <a:xfrm>
            <a:off x="7314507" y="2171808"/>
            <a:ext cx="3448743" cy="4019550"/>
          </a:xfrm>
          <a:prstGeom prst="rect">
            <a:avLst/>
          </a:prstGeom>
          <a:solidFill>
            <a:schemeClr val="bg2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0F1059C-ABAC-4132-9887-3B5BCB7AECE4}"/>
              </a:ext>
            </a:extLst>
          </p:cNvPr>
          <p:cNvSpPr/>
          <p:nvPr/>
        </p:nvSpPr>
        <p:spPr>
          <a:xfrm>
            <a:off x="7601605" y="4727616"/>
            <a:ext cx="3118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3.</a:t>
            </a:r>
            <a:r>
              <a:rPr lang="zh-CN" altLang="en-US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服务机构兑现需要向服务中心提供</a:t>
            </a:r>
            <a:r>
              <a:rPr lang="zh-CN" altLang="en-US" spc="200" dirty="0">
                <a:solidFill>
                  <a:srgbClr val="FF0000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服务合同</a:t>
            </a:r>
            <a:r>
              <a:rPr lang="zh-CN" altLang="en-US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、</a:t>
            </a:r>
            <a:r>
              <a:rPr lang="zh-CN" altLang="en-US" spc="200" dirty="0">
                <a:solidFill>
                  <a:srgbClr val="FF0000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发票</a:t>
            </a:r>
            <a:r>
              <a:rPr lang="zh-CN" altLang="en-US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、</a:t>
            </a:r>
            <a:r>
              <a:rPr lang="zh-CN" altLang="en-US" spc="200" dirty="0">
                <a:solidFill>
                  <a:srgbClr val="FF0000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服务证明材料</a:t>
            </a:r>
            <a:r>
              <a:rPr lang="zh-CN" altLang="en-US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、</a:t>
            </a:r>
            <a:r>
              <a:rPr lang="zh-CN" altLang="en-US" spc="200" dirty="0">
                <a:solidFill>
                  <a:srgbClr val="FF0000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兑现申请表</a:t>
            </a:r>
            <a:r>
              <a:rPr lang="zh-CN" altLang="en-US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等</a:t>
            </a:r>
            <a:endParaRPr lang="en-US" altLang="zh-CN" spc="200" dirty="0">
              <a:solidFill>
                <a:schemeClr val="tx1">
                  <a:lumMod val="85000"/>
                  <a:lumOff val="15000"/>
                </a:schemeClr>
              </a:solidFill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248BDC1-EC0C-4746-856C-90F373C71AC1}"/>
              </a:ext>
            </a:extLst>
          </p:cNvPr>
          <p:cNvSpPr/>
          <p:nvPr/>
        </p:nvSpPr>
        <p:spPr>
          <a:xfrm>
            <a:off x="7601605" y="2605797"/>
            <a:ext cx="28384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1.</a:t>
            </a:r>
            <a:r>
              <a:rPr lang="zh-CN" altLang="en-US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新签服务机构需要</a:t>
            </a:r>
            <a:r>
              <a:rPr lang="zh-CN" altLang="en-US" spc="200" dirty="0">
                <a:solidFill>
                  <a:srgbClr val="FF0000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申请认定</a:t>
            </a:r>
            <a:r>
              <a:rPr lang="zh-CN" altLang="en-US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；已签约服务机构</a:t>
            </a:r>
            <a:r>
              <a:rPr lang="zh-CN" altLang="en-US" spc="200" dirty="0">
                <a:solidFill>
                  <a:srgbClr val="FF0000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每两年续认定</a:t>
            </a:r>
            <a:r>
              <a:rPr lang="zh-CN" altLang="en-US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一次。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E5DE769-C130-494F-BD39-BB79A2E54A88}"/>
              </a:ext>
            </a:extLst>
          </p:cNvPr>
          <p:cNvSpPr/>
          <p:nvPr/>
        </p:nvSpPr>
        <p:spPr>
          <a:xfrm>
            <a:off x="1158806" y="2171808"/>
            <a:ext cx="814821" cy="4019550"/>
          </a:xfrm>
          <a:prstGeom prst="rect">
            <a:avLst/>
          </a:prstGeom>
          <a:solidFill>
            <a:srgbClr val="88C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25C4326-5BB2-4A35-8676-034712738C68}"/>
              </a:ext>
            </a:extLst>
          </p:cNvPr>
          <p:cNvSpPr/>
          <p:nvPr/>
        </p:nvSpPr>
        <p:spPr>
          <a:xfrm>
            <a:off x="6502331" y="2171808"/>
            <a:ext cx="814821" cy="4019550"/>
          </a:xfrm>
          <a:prstGeom prst="rect">
            <a:avLst/>
          </a:prstGeom>
          <a:solidFill>
            <a:srgbClr val="E14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9E2926A-A509-410C-A6E6-1A50A5BC9C7F}"/>
              </a:ext>
            </a:extLst>
          </p:cNvPr>
          <p:cNvSpPr txBox="1"/>
          <p:nvPr/>
        </p:nvSpPr>
        <p:spPr>
          <a:xfrm>
            <a:off x="1248490" y="2875618"/>
            <a:ext cx="615553" cy="26119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spc="600" dirty="0">
                <a:solidFill>
                  <a:srgbClr val="FFFF00"/>
                </a:solidFill>
                <a:latin typeface="方正兰亭大黑简体" panose="02000000000000000000" pitchFamily="2" charset="-122"/>
                <a:ea typeface="方正兰亭大黑简体" panose="02000000000000000000" pitchFamily="2" charset="-122"/>
              </a:rPr>
              <a:t>小 微 企 业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6712D06-9B5F-432C-B420-3B980982BF2D}"/>
              </a:ext>
            </a:extLst>
          </p:cNvPr>
          <p:cNvSpPr txBox="1"/>
          <p:nvPr/>
        </p:nvSpPr>
        <p:spPr>
          <a:xfrm>
            <a:off x="6614930" y="2965692"/>
            <a:ext cx="615553" cy="26119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spc="600" dirty="0">
                <a:solidFill>
                  <a:srgbClr val="FFFF00"/>
                </a:solidFill>
                <a:latin typeface="方正兰亭大黑简体" panose="02000000000000000000" pitchFamily="2" charset="-122"/>
                <a:ea typeface="方正兰亭大黑简体" panose="02000000000000000000" pitchFamily="2" charset="-122"/>
              </a:rPr>
              <a:t>服 务 机 构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7F4EBEE-807D-4DA4-AADC-558B94921769}"/>
              </a:ext>
            </a:extLst>
          </p:cNvPr>
          <p:cNvSpPr/>
          <p:nvPr/>
        </p:nvSpPr>
        <p:spPr>
          <a:xfrm>
            <a:off x="7601605" y="3768092"/>
            <a:ext cx="28384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2.</a:t>
            </a:r>
            <a:r>
              <a:rPr lang="zh-CN" altLang="en-US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已认定服务机构到中心</a:t>
            </a:r>
            <a:r>
              <a:rPr lang="zh-CN" altLang="en-US" spc="200" dirty="0">
                <a:solidFill>
                  <a:srgbClr val="FF0000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指定平台</a:t>
            </a:r>
            <a:r>
              <a:rPr lang="zh-CN" altLang="en-US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发布服务产品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E7C701F-1E99-4748-A0B6-E48E5D6D5DED}"/>
              </a:ext>
            </a:extLst>
          </p:cNvPr>
          <p:cNvSpPr/>
          <p:nvPr/>
        </p:nvSpPr>
        <p:spPr>
          <a:xfrm>
            <a:off x="2060296" y="2577452"/>
            <a:ext cx="3587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1.</a:t>
            </a:r>
            <a:r>
              <a:rPr lang="zh-CN" altLang="en-US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领券前需要做</a:t>
            </a:r>
            <a:r>
              <a:rPr lang="zh-CN" altLang="en-US" spc="200" dirty="0">
                <a:solidFill>
                  <a:srgbClr val="FF0000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领券资格审核</a:t>
            </a:r>
            <a:r>
              <a:rPr lang="zh-CN" altLang="en-US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。</a:t>
            </a:r>
          </a:p>
        </p:txBody>
      </p:sp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5C486811-CA43-4138-9246-A94B348F7817}"/>
              </a:ext>
            </a:extLst>
          </p:cNvPr>
          <p:cNvSpPr txBox="1">
            <a:spLocks/>
          </p:cNvSpPr>
          <p:nvPr/>
        </p:nvSpPr>
        <p:spPr>
          <a:xfrm>
            <a:off x="3303917" y="1408293"/>
            <a:ext cx="3060905" cy="5232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服务券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电子券）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ED8D548-DB97-4553-BC8B-AA43AC7CF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329" y="1374728"/>
            <a:ext cx="3339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补助凭证、代金券</a:t>
            </a:r>
            <a:endParaRPr lang="zh-CN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3A1E1179-00E0-48ED-92D5-6CC35C561F0B}"/>
              </a:ext>
            </a:extLst>
          </p:cNvPr>
          <p:cNvSpPr/>
          <p:nvPr/>
        </p:nvSpPr>
        <p:spPr>
          <a:xfrm rot="15968008">
            <a:off x="537809" y="793417"/>
            <a:ext cx="304349" cy="227352"/>
          </a:xfrm>
          <a:prstGeom prst="triangle">
            <a:avLst/>
          </a:prstGeom>
          <a:solidFill>
            <a:srgbClr val="E14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2C7A638F-B317-40B1-8ACD-E4CE6583F5EB}"/>
              </a:ext>
            </a:extLst>
          </p:cNvPr>
          <p:cNvCxnSpPr/>
          <p:nvPr/>
        </p:nvCxnSpPr>
        <p:spPr>
          <a:xfrm>
            <a:off x="3303917" y="1836393"/>
            <a:ext cx="5220958" cy="0"/>
          </a:xfrm>
          <a:prstGeom prst="line">
            <a:avLst/>
          </a:prstGeom>
          <a:ln w="57150">
            <a:gradFill>
              <a:gsLst>
                <a:gs pos="0">
                  <a:srgbClr val="FFC000"/>
                </a:gs>
                <a:gs pos="83000">
                  <a:srgbClr val="88C807"/>
                </a:gs>
                <a:gs pos="100000">
                  <a:srgbClr val="E1486C"/>
                </a:gs>
              </a:gsLst>
              <a:lin ang="8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023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>
            <a:extLst>
              <a:ext uri="{FF2B5EF4-FFF2-40B4-BE49-F238E27FC236}">
                <a16:creationId xmlns:a16="http://schemas.microsoft.com/office/drawing/2014/main" id="{782CB43A-1305-4F25-B000-894EFAC6456B}"/>
              </a:ext>
            </a:extLst>
          </p:cNvPr>
          <p:cNvSpPr/>
          <p:nvPr/>
        </p:nvSpPr>
        <p:spPr>
          <a:xfrm>
            <a:off x="1583772" y="1320969"/>
            <a:ext cx="4197910" cy="3430663"/>
          </a:xfrm>
          <a:prstGeom prst="triangle">
            <a:avLst>
              <a:gd name="adj" fmla="val 50000"/>
            </a:avLst>
          </a:prstGeom>
          <a:solidFill>
            <a:schemeClr val="tx1">
              <a:lumMod val="65000"/>
              <a:lumOff val="35000"/>
              <a:alpha val="14000"/>
            </a:schemeClr>
          </a:solidFill>
          <a:ln w="22225">
            <a:solidFill>
              <a:srgbClr val="E63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D6A57A3D-41EE-4B74-9910-6252472B3695}"/>
              </a:ext>
            </a:extLst>
          </p:cNvPr>
          <p:cNvSpPr txBox="1"/>
          <p:nvPr/>
        </p:nvSpPr>
        <p:spPr>
          <a:xfrm>
            <a:off x="2496817" y="1605139"/>
            <a:ext cx="26285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0">
                <a:solidFill>
                  <a:schemeClr val="accent2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18000" dirty="0">
                <a:solidFill>
                  <a:srgbClr val="E6325C"/>
                </a:solidFill>
              </a:rPr>
              <a:t>02</a:t>
            </a:r>
            <a:endParaRPr lang="zh-CN" altLang="en-US" sz="18000" dirty="0">
              <a:solidFill>
                <a:srgbClr val="E6325C"/>
              </a:solidFill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0F02F07C-8329-47D1-8188-1605D05A54FF}"/>
              </a:ext>
            </a:extLst>
          </p:cNvPr>
          <p:cNvSpPr txBox="1"/>
          <p:nvPr/>
        </p:nvSpPr>
        <p:spPr>
          <a:xfrm>
            <a:off x="5781682" y="1762607"/>
            <a:ext cx="3262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spc="600" dirty="0">
                <a:solidFill>
                  <a:prstClr val="black">
                    <a:lumMod val="65000"/>
                    <a:lumOff val="3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rPr>
              <a:t>发放流程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704D7CC-CD4F-4E7A-8BA9-A0193EA18FD7}"/>
              </a:ext>
            </a:extLst>
          </p:cNvPr>
          <p:cNvCxnSpPr>
            <a:cxnSpLocks/>
          </p:cNvCxnSpPr>
          <p:nvPr/>
        </p:nvCxnSpPr>
        <p:spPr>
          <a:xfrm>
            <a:off x="5028517" y="2685937"/>
            <a:ext cx="472508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3DBA18A3-AF9A-4378-A27D-D3DF30EFE527}"/>
              </a:ext>
            </a:extLst>
          </p:cNvPr>
          <p:cNvSpPr txBox="1"/>
          <p:nvPr/>
        </p:nvSpPr>
        <p:spPr>
          <a:xfrm>
            <a:off x="5847131" y="3032831"/>
            <a:ext cx="1543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600" dirty="0">
                <a:solidFill>
                  <a:srgbClr val="6767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业务流程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217EE83-79D4-40C6-9BE9-C6BB5B38679C}"/>
              </a:ext>
            </a:extLst>
          </p:cNvPr>
          <p:cNvSpPr txBox="1"/>
          <p:nvPr/>
        </p:nvSpPr>
        <p:spPr>
          <a:xfrm>
            <a:off x="8112825" y="3009664"/>
            <a:ext cx="2194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spc="600">
                <a:solidFill>
                  <a:srgbClr val="67676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企业领券步骤</a:t>
            </a:r>
          </a:p>
        </p:txBody>
      </p:sp>
      <p:sp>
        <p:nvSpPr>
          <p:cNvPr id="12" name="等腰三角形 11">
            <a:extLst>
              <a:ext uri="{FF2B5EF4-FFF2-40B4-BE49-F238E27FC236}">
                <a16:creationId xmlns:a16="http://schemas.microsoft.com/office/drawing/2014/main" id="{E3827BD7-ED5F-490F-BE82-31078EACC7A9}"/>
              </a:ext>
            </a:extLst>
          </p:cNvPr>
          <p:cNvSpPr/>
          <p:nvPr/>
        </p:nvSpPr>
        <p:spPr>
          <a:xfrm rot="18035669">
            <a:off x="1665159" y="1339880"/>
            <a:ext cx="360040" cy="310379"/>
          </a:xfrm>
          <a:prstGeom prst="triangle">
            <a:avLst/>
          </a:prstGeom>
          <a:solidFill>
            <a:srgbClr val="88C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A711D830-725B-4B8B-8AB9-35AE5F5D33C0}"/>
              </a:ext>
            </a:extLst>
          </p:cNvPr>
          <p:cNvSpPr/>
          <p:nvPr/>
        </p:nvSpPr>
        <p:spPr>
          <a:xfrm rot="21283757">
            <a:off x="2058511" y="1685837"/>
            <a:ext cx="249983" cy="279916"/>
          </a:xfrm>
          <a:prstGeom prst="triangle">
            <a:avLst/>
          </a:prstGeom>
          <a:solidFill>
            <a:srgbClr val="FD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6C92263E-F177-4A90-81CD-658C48872FD9}"/>
              </a:ext>
            </a:extLst>
          </p:cNvPr>
          <p:cNvSpPr/>
          <p:nvPr/>
        </p:nvSpPr>
        <p:spPr>
          <a:xfrm rot="15968008">
            <a:off x="1693006" y="2270089"/>
            <a:ext cx="304349" cy="227352"/>
          </a:xfrm>
          <a:prstGeom prst="triangle">
            <a:avLst/>
          </a:prstGeom>
          <a:solidFill>
            <a:srgbClr val="E14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D4BFF3F-AF25-4F07-B897-FC4474E09CBF}"/>
              </a:ext>
            </a:extLst>
          </p:cNvPr>
          <p:cNvSpPr/>
          <p:nvPr/>
        </p:nvSpPr>
        <p:spPr>
          <a:xfrm>
            <a:off x="5659497" y="3155431"/>
            <a:ext cx="154910" cy="154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A7AF218-C513-4BFE-B098-AEDD256232CA}"/>
              </a:ext>
            </a:extLst>
          </p:cNvPr>
          <p:cNvSpPr/>
          <p:nvPr/>
        </p:nvSpPr>
        <p:spPr>
          <a:xfrm>
            <a:off x="7957915" y="3131978"/>
            <a:ext cx="154910" cy="154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7780261-65D1-4EF8-8AC8-17BDFA205DB2}"/>
              </a:ext>
            </a:extLst>
          </p:cNvPr>
          <p:cNvSpPr txBox="1"/>
          <p:nvPr/>
        </p:nvSpPr>
        <p:spPr>
          <a:xfrm>
            <a:off x="5866181" y="3836477"/>
            <a:ext cx="3196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spc="600">
                <a:solidFill>
                  <a:srgbClr val="67676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服务机构操作步骤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68EF1FB-06C4-4741-A6AC-D93411A08AF5}"/>
              </a:ext>
            </a:extLst>
          </p:cNvPr>
          <p:cNvSpPr/>
          <p:nvPr/>
        </p:nvSpPr>
        <p:spPr>
          <a:xfrm>
            <a:off x="5692221" y="3958791"/>
            <a:ext cx="154910" cy="154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984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4">
            <a:extLst>
              <a:ext uri="{FF2B5EF4-FFF2-40B4-BE49-F238E27FC236}">
                <a16:creationId xmlns:a16="http://schemas.microsoft.com/office/drawing/2014/main" id="{D098E40C-BFE4-4002-A03A-B1A8D7D05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07" y="566877"/>
            <a:ext cx="737680" cy="847417"/>
          </a:xfrm>
          <a:prstGeom prst="rect">
            <a:avLst/>
          </a:prstGeom>
        </p:spPr>
      </p:pic>
      <p:sp>
        <p:nvSpPr>
          <p:cNvPr id="77" name="矩形 76">
            <a:extLst>
              <a:ext uri="{FF2B5EF4-FFF2-40B4-BE49-F238E27FC236}">
                <a16:creationId xmlns:a16="http://schemas.microsoft.com/office/drawing/2014/main" id="{8AE759F5-3C5F-4648-A1AE-4C537713B3DF}"/>
              </a:ext>
            </a:extLst>
          </p:cNvPr>
          <p:cNvSpPr/>
          <p:nvPr/>
        </p:nvSpPr>
        <p:spPr>
          <a:xfrm rot="21233659">
            <a:off x="5467850" y="879454"/>
            <a:ext cx="806837" cy="306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任意多边形: 形状 79">
            <a:extLst>
              <a:ext uri="{FF2B5EF4-FFF2-40B4-BE49-F238E27FC236}">
                <a16:creationId xmlns:a16="http://schemas.microsoft.com/office/drawing/2014/main" id="{749107CD-E994-4E99-8EA6-27E79869A911}"/>
              </a:ext>
            </a:extLst>
          </p:cNvPr>
          <p:cNvSpPr/>
          <p:nvPr/>
        </p:nvSpPr>
        <p:spPr>
          <a:xfrm rot="21233659">
            <a:off x="5223190" y="692797"/>
            <a:ext cx="1065503" cy="535083"/>
          </a:xfrm>
          <a:custGeom>
            <a:avLst/>
            <a:gdLst>
              <a:gd name="connsiteX0" fmla="*/ 182422 w 2618509"/>
              <a:gd name="connsiteY0" fmla="*/ 0 h 1094509"/>
              <a:gd name="connsiteX1" fmla="*/ 2436087 w 2618509"/>
              <a:gd name="connsiteY1" fmla="*/ 0 h 1094509"/>
              <a:gd name="connsiteX2" fmla="*/ 2618509 w 2618509"/>
              <a:gd name="connsiteY2" fmla="*/ 182422 h 1094509"/>
              <a:gd name="connsiteX3" fmla="*/ 2618509 w 2618509"/>
              <a:gd name="connsiteY3" fmla="*/ 311727 h 1094509"/>
              <a:gd name="connsiteX4" fmla="*/ 2403764 w 2618509"/>
              <a:gd name="connsiteY4" fmla="*/ 526472 h 1094509"/>
              <a:gd name="connsiteX5" fmla="*/ 2618509 w 2618509"/>
              <a:gd name="connsiteY5" fmla="*/ 741217 h 1094509"/>
              <a:gd name="connsiteX6" fmla="*/ 2618509 w 2618509"/>
              <a:gd name="connsiteY6" fmla="*/ 912087 h 1094509"/>
              <a:gd name="connsiteX7" fmla="*/ 2436087 w 2618509"/>
              <a:gd name="connsiteY7" fmla="*/ 1094509 h 1094509"/>
              <a:gd name="connsiteX8" fmla="*/ 182422 w 2618509"/>
              <a:gd name="connsiteY8" fmla="*/ 1094509 h 1094509"/>
              <a:gd name="connsiteX9" fmla="*/ 0 w 2618509"/>
              <a:gd name="connsiteY9" fmla="*/ 912087 h 1094509"/>
              <a:gd name="connsiteX10" fmla="*/ 0 w 2618509"/>
              <a:gd name="connsiteY10" fmla="*/ 775854 h 1094509"/>
              <a:gd name="connsiteX11" fmla="*/ 214745 w 2618509"/>
              <a:gd name="connsiteY11" fmla="*/ 561109 h 1094509"/>
              <a:gd name="connsiteX12" fmla="*/ 0 w 2618509"/>
              <a:gd name="connsiteY12" fmla="*/ 346364 h 1094509"/>
              <a:gd name="connsiteX13" fmla="*/ 0 w 2618509"/>
              <a:gd name="connsiteY13" fmla="*/ 182422 h 1094509"/>
              <a:gd name="connsiteX14" fmla="*/ 182422 w 2618509"/>
              <a:gd name="connsiteY14" fmla="*/ 0 h 109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18509" h="1094509">
                <a:moveTo>
                  <a:pt x="182422" y="0"/>
                </a:moveTo>
                <a:lnTo>
                  <a:pt x="2436087" y="0"/>
                </a:lnTo>
                <a:cubicBezTo>
                  <a:pt x="2536836" y="0"/>
                  <a:pt x="2618509" y="81673"/>
                  <a:pt x="2618509" y="182422"/>
                </a:cubicBezTo>
                <a:lnTo>
                  <a:pt x="2618509" y="311727"/>
                </a:lnTo>
                <a:cubicBezTo>
                  <a:pt x="2499909" y="311727"/>
                  <a:pt x="2403764" y="407872"/>
                  <a:pt x="2403764" y="526472"/>
                </a:cubicBezTo>
                <a:cubicBezTo>
                  <a:pt x="2403764" y="645072"/>
                  <a:pt x="2499909" y="741217"/>
                  <a:pt x="2618509" y="741217"/>
                </a:cubicBezTo>
                <a:lnTo>
                  <a:pt x="2618509" y="912087"/>
                </a:lnTo>
                <a:cubicBezTo>
                  <a:pt x="2618509" y="1012836"/>
                  <a:pt x="2536836" y="1094509"/>
                  <a:pt x="2436087" y="1094509"/>
                </a:cubicBezTo>
                <a:lnTo>
                  <a:pt x="182422" y="1094509"/>
                </a:lnTo>
                <a:cubicBezTo>
                  <a:pt x="81673" y="1094509"/>
                  <a:pt x="0" y="1012836"/>
                  <a:pt x="0" y="912087"/>
                </a:cubicBezTo>
                <a:lnTo>
                  <a:pt x="0" y="775854"/>
                </a:lnTo>
                <a:cubicBezTo>
                  <a:pt x="118600" y="775854"/>
                  <a:pt x="214745" y="679709"/>
                  <a:pt x="214745" y="561109"/>
                </a:cubicBezTo>
                <a:cubicBezTo>
                  <a:pt x="214745" y="442509"/>
                  <a:pt x="118600" y="346364"/>
                  <a:pt x="0" y="346364"/>
                </a:cubicBezTo>
                <a:lnTo>
                  <a:pt x="0" y="182422"/>
                </a:lnTo>
                <a:cubicBezTo>
                  <a:pt x="0" y="81673"/>
                  <a:pt x="81673" y="0"/>
                  <a:pt x="182422" y="0"/>
                </a:cubicBezTo>
                <a:close/>
              </a:path>
            </a:pathLst>
          </a:custGeom>
          <a:solidFill>
            <a:srgbClr val="88C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100"/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8B2BFE32-CA80-438B-BD55-F84EC4547E33}"/>
              </a:ext>
            </a:extLst>
          </p:cNvPr>
          <p:cNvSpPr txBox="1"/>
          <p:nvPr/>
        </p:nvSpPr>
        <p:spPr>
          <a:xfrm rot="21233659">
            <a:off x="5366156" y="845067"/>
            <a:ext cx="743338" cy="2139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服务券</a:t>
            </a:r>
          </a:p>
        </p:txBody>
      </p:sp>
      <p:cxnSp>
        <p:nvCxnSpPr>
          <p:cNvPr id="84" name="直接连接符 83">
            <a:extLst>
              <a:ext uri="{FF2B5EF4-FFF2-40B4-BE49-F238E27FC236}">
                <a16:creationId xmlns:a16="http://schemas.microsoft.com/office/drawing/2014/main" id="{7825D32A-7637-4AA4-B4A2-4F5B3632CC99}"/>
              </a:ext>
            </a:extLst>
          </p:cNvPr>
          <p:cNvCxnSpPr>
            <a:cxnSpLocks/>
          </p:cNvCxnSpPr>
          <p:nvPr/>
        </p:nvCxnSpPr>
        <p:spPr>
          <a:xfrm>
            <a:off x="6130728" y="645770"/>
            <a:ext cx="52679" cy="507113"/>
          </a:xfrm>
          <a:prstGeom prst="line">
            <a:avLst/>
          </a:prstGeom>
          <a:ln w="254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302F1FBD-F6ED-455B-982F-7E51AF487D43}"/>
              </a:ext>
            </a:extLst>
          </p:cNvPr>
          <p:cNvGrpSpPr/>
          <p:nvPr/>
        </p:nvGrpSpPr>
        <p:grpSpPr>
          <a:xfrm rot="19974402">
            <a:off x="5454937" y="889586"/>
            <a:ext cx="1015145" cy="526592"/>
            <a:chOff x="5235910" y="2804802"/>
            <a:chExt cx="1336340" cy="624198"/>
          </a:xfrm>
        </p:grpSpPr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7B1FCA67-76BB-42CD-AAA7-7F55E6002682}"/>
                </a:ext>
              </a:extLst>
            </p:cNvPr>
            <p:cNvSpPr/>
            <p:nvPr/>
          </p:nvSpPr>
          <p:spPr>
            <a:xfrm>
              <a:off x="5235910" y="2804803"/>
              <a:ext cx="1336340" cy="624197"/>
            </a:xfrm>
            <a:custGeom>
              <a:avLst/>
              <a:gdLst>
                <a:gd name="connsiteX0" fmla="*/ 182422 w 2618509"/>
                <a:gd name="connsiteY0" fmla="*/ 0 h 1094509"/>
                <a:gd name="connsiteX1" fmla="*/ 2436087 w 2618509"/>
                <a:gd name="connsiteY1" fmla="*/ 0 h 1094509"/>
                <a:gd name="connsiteX2" fmla="*/ 2618509 w 2618509"/>
                <a:gd name="connsiteY2" fmla="*/ 182422 h 1094509"/>
                <a:gd name="connsiteX3" fmla="*/ 2618509 w 2618509"/>
                <a:gd name="connsiteY3" fmla="*/ 311727 h 1094509"/>
                <a:gd name="connsiteX4" fmla="*/ 2403764 w 2618509"/>
                <a:gd name="connsiteY4" fmla="*/ 526472 h 1094509"/>
                <a:gd name="connsiteX5" fmla="*/ 2618509 w 2618509"/>
                <a:gd name="connsiteY5" fmla="*/ 741217 h 1094509"/>
                <a:gd name="connsiteX6" fmla="*/ 2618509 w 2618509"/>
                <a:gd name="connsiteY6" fmla="*/ 912087 h 1094509"/>
                <a:gd name="connsiteX7" fmla="*/ 2436087 w 2618509"/>
                <a:gd name="connsiteY7" fmla="*/ 1094509 h 1094509"/>
                <a:gd name="connsiteX8" fmla="*/ 182422 w 2618509"/>
                <a:gd name="connsiteY8" fmla="*/ 1094509 h 1094509"/>
                <a:gd name="connsiteX9" fmla="*/ 0 w 2618509"/>
                <a:gd name="connsiteY9" fmla="*/ 912087 h 1094509"/>
                <a:gd name="connsiteX10" fmla="*/ 0 w 2618509"/>
                <a:gd name="connsiteY10" fmla="*/ 775854 h 1094509"/>
                <a:gd name="connsiteX11" fmla="*/ 214745 w 2618509"/>
                <a:gd name="connsiteY11" fmla="*/ 561109 h 1094509"/>
                <a:gd name="connsiteX12" fmla="*/ 0 w 2618509"/>
                <a:gd name="connsiteY12" fmla="*/ 346364 h 1094509"/>
                <a:gd name="connsiteX13" fmla="*/ 0 w 2618509"/>
                <a:gd name="connsiteY13" fmla="*/ 182422 h 1094509"/>
                <a:gd name="connsiteX14" fmla="*/ 182422 w 2618509"/>
                <a:gd name="connsiteY14" fmla="*/ 0 h 109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8509" h="1094509">
                  <a:moveTo>
                    <a:pt x="182422" y="0"/>
                  </a:moveTo>
                  <a:lnTo>
                    <a:pt x="2436087" y="0"/>
                  </a:lnTo>
                  <a:cubicBezTo>
                    <a:pt x="2536836" y="0"/>
                    <a:pt x="2618509" y="81673"/>
                    <a:pt x="2618509" y="182422"/>
                  </a:cubicBezTo>
                  <a:lnTo>
                    <a:pt x="2618509" y="311727"/>
                  </a:lnTo>
                  <a:cubicBezTo>
                    <a:pt x="2499909" y="311727"/>
                    <a:pt x="2403764" y="407872"/>
                    <a:pt x="2403764" y="526472"/>
                  </a:cubicBezTo>
                  <a:cubicBezTo>
                    <a:pt x="2403764" y="645072"/>
                    <a:pt x="2499909" y="741217"/>
                    <a:pt x="2618509" y="741217"/>
                  </a:cubicBezTo>
                  <a:lnTo>
                    <a:pt x="2618509" y="912087"/>
                  </a:lnTo>
                  <a:cubicBezTo>
                    <a:pt x="2618509" y="1012836"/>
                    <a:pt x="2536836" y="1094509"/>
                    <a:pt x="2436087" y="1094509"/>
                  </a:cubicBezTo>
                  <a:lnTo>
                    <a:pt x="182422" y="1094509"/>
                  </a:lnTo>
                  <a:cubicBezTo>
                    <a:pt x="81673" y="1094509"/>
                    <a:pt x="0" y="1012836"/>
                    <a:pt x="0" y="912087"/>
                  </a:cubicBezTo>
                  <a:lnTo>
                    <a:pt x="0" y="775854"/>
                  </a:lnTo>
                  <a:cubicBezTo>
                    <a:pt x="118600" y="775854"/>
                    <a:pt x="214745" y="679709"/>
                    <a:pt x="214745" y="561109"/>
                  </a:cubicBezTo>
                  <a:cubicBezTo>
                    <a:pt x="214745" y="442509"/>
                    <a:pt x="118600" y="346364"/>
                    <a:pt x="0" y="346364"/>
                  </a:cubicBezTo>
                  <a:lnTo>
                    <a:pt x="0" y="182422"/>
                  </a:lnTo>
                  <a:cubicBezTo>
                    <a:pt x="0" y="81673"/>
                    <a:pt x="81673" y="0"/>
                    <a:pt x="182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31E2C934-66D9-4DB2-BE2E-4372368338B6}"/>
                </a:ext>
              </a:extLst>
            </p:cNvPr>
            <p:cNvSpPr/>
            <p:nvPr/>
          </p:nvSpPr>
          <p:spPr>
            <a:xfrm>
              <a:off x="5424114" y="2981834"/>
              <a:ext cx="872411" cy="270133"/>
            </a:xfrm>
            <a:prstGeom prst="rect">
              <a:avLst/>
            </a:prstGeom>
            <a:solidFill>
              <a:srgbClr val="FDD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69CE421F-B928-4990-9F27-C7F68C60CAA8}"/>
                </a:ext>
              </a:extLst>
            </p:cNvPr>
            <p:cNvSpPr txBox="1"/>
            <p:nvPr/>
          </p:nvSpPr>
          <p:spPr>
            <a:xfrm>
              <a:off x="5409453" y="2967941"/>
              <a:ext cx="954496" cy="310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400" b="1" spc="3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100" dirty="0"/>
                <a:t>服务券</a:t>
              </a:r>
            </a:p>
          </p:txBody>
        </p: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id="{F811E67B-1B3E-498E-865F-AF920B445272}"/>
                </a:ext>
              </a:extLst>
            </p:cNvPr>
            <p:cNvCxnSpPr>
              <a:cxnSpLocks/>
            </p:cNvCxnSpPr>
            <p:nvPr/>
          </p:nvCxnSpPr>
          <p:spPr>
            <a:xfrm>
              <a:off x="6373178" y="2804802"/>
              <a:ext cx="0" cy="624198"/>
            </a:xfrm>
            <a:prstGeom prst="line">
              <a:avLst/>
            </a:prstGeom>
            <a:ln w="25400">
              <a:solidFill>
                <a:srgbClr val="FDDC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矩形: 圆角 89">
            <a:extLst>
              <a:ext uri="{FF2B5EF4-FFF2-40B4-BE49-F238E27FC236}">
                <a16:creationId xmlns:a16="http://schemas.microsoft.com/office/drawing/2014/main" id="{6E47BF72-D934-495A-B4F5-09F0E2E5E18C}"/>
              </a:ext>
            </a:extLst>
          </p:cNvPr>
          <p:cNvSpPr/>
          <p:nvPr/>
        </p:nvSpPr>
        <p:spPr>
          <a:xfrm>
            <a:off x="5179130" y="1669323"/>
            <a:ext cx="1548299" cy="426249"/>
          </a:xfrm>
          <a:prstGeom prst="roundRect">
            <a:avLst/>
          </a:prstGeom>
          <a:solidFill>
            <a:srgbClr val="78B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284ADC60-47AE-4890-BAD1-22F4F6B0E52A}"/>
              </a:ext>
            </a:extLst>
          </p:cNvPr>
          <p:cNvSpPr txBox="1"/>
          <p:nvPr/>
        </p:nvSpPr>
        <p:spPr>
          <a:xfrm>
            <a:off x="5331440" y="1709859"/>
            <a:ext cx="1548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3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服务补贴券</a:t>
            </a:r>
          </a:p>
        </p:txBody>
      </p:sp>
      <p:sp>
        <p:nvSpPr>
          <p:cNvPr id="94" name="矩形: 圆角 93">
            <a:extLst>
              <a:ext uri="{FF2B5EF4-FFF2-40B4-BE49-F238E27FC236}">
                <a16:creationId xmlns:a16="http://schemas.microsoft.com/office/drawing/2014/main" id="{2753245A-2027-4576-B5EC-A1BAEF73DCCA}"/>
              </a:ext>
            </a:extLst>
          </p:cNvPr>
          <p:cNvSpPr/>
          <p:nvPr/>
        </p:nvSpPr>
        <p:spPr>
          <a:xfrm>
            <a:off x="5312171" y="4325039"/>
            <a:ext cx="1415381" cy="426249"/>
          </a:xfrm>
          <a:prstGeom prst="roundRect">
            <a:avLst/>
          </a:prstGeom>
          <a:solidFill>
            <a:srgbClr val="78B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B118800D-CB37-4F6B-9CA6-7A6091C3DE0F}"/>
              </a:ext>
            </a:extLst>
          </p:cNvPr>
          <p:cNvSpPr txBox="1"/>
          <p:nvPr/>
        </p:nvSpPr>
        <p:spPr>
          <a:xfrm>
            <a:off x="5545762" y="4365679"/>
            <a:ext cx="1181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3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服务中心</a:t>
            </a:r>
          </a:p>
        </p:txBody>
      </p:sp>
      <p:sp>
        <p:nvSpPr>
          <p:cNvPr id="96" name="矩形: 圆角 95">
            <a:extLst>
              <a:ext uri="{FF2B5EF4-FFF2-40B4-BE49-F238E27FC236}">
                <a16:creationId xmlns:a16="http://schemas.microsoft.com/office/drawing/2014/main" id="{909AEFD4-5579-486C-85CA-FB6EB677E852}"/>
              </a:ext>
            </a:extLst>
          </p:cNvPr>
          <p:cNvSpPr/>
          <p:nvPr/>
        </p:nvSpPr>
        <p:spPr>
          <a:xfrm>
            <a:off x="9402549" y="4360731"/>
            <a:ext cx="1360934" cy="426249"/>
          </a:xfrm>
          <a:prstGeom prst="roundRect">
            <a:avLst/>
          </a:prstGeom>
          <a:solidFill>
            <a:srgbClr val="78B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8BD6DA54-16B1-41FA-9E79-470903754251}"/>
              </a:ext>
            </a:extLst>
          </p:cNvPr>
          <p:cNvSpPr txBox="1"/>
          <p:nvPr/>
        </p:nvSpPr>
        <p:spPr>
          <a:xfrm>
            <a:off x="9588965" y="4423140"/>
            <a:ext cx="1181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3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服务机构</a:t>
            </a:r>
          </a:p>
        </p:txBody>
      </p: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C6BDBD62-4541-41FA-A537-D9E89E372FBD}"/>
              </a:ext>
            </a:extLst>
          </p:cNvPr>
          <p:cNvGrpSpPr/>
          <p:nvPr/>
        </p:nvGrpSpPr>
        <p:grpSpPr>
          <a:xfrm>
            <a:off x="8753415" y="2150559"/>
            <a:ext cx="2489726" cy="2035514"/>
            <a:chOff x="8530683" y="1425923"/>
            <a:chExt cx="2489726" cy="2035514"/>
          </a:xfrm>
        </p:grpSpPr>
        <p:sp>
          <p:nvSpPr>
            <p:cNvPr id="99" name="对话气泡: 椭圆形 98">
              <a:extLst>
                <a:ext uri="{FF2B5EF4-FFF2-40B4-BE49-F238E27FC236}">
                  <a16:creationId xmlns:a16="http://schemas.microsoft.com/office/drawing/2014/main" id="{DA0B79FB-05B1-4E89-97D4-DDD54CFB89E5}"/>
                </a:ext>
              </a:extLst>
            </p:cNvPr>
            <p:cNvSpPr/>
            <p:nvPr/>
          </p:nvSpPr>
          <p:spPr>
            <a:xfrm>
              <a:off x="9392144" y="1425923"/>
              <a:ext cx="476812" cy="426249"/>
            </a:xfrm>
            <a:prstGeom prst="wedgeEllipseCallout">
              <a:avLst>
                <a:gd name="adj1" fmla="val -22964"/>
                <a:gd name="adj2" fmla="val 7339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对话气泡: 椭圆形 99">
              <a:extLst>
                <a:ext uri="{FF2B5EF4-FFF2-40B4-BE49-F238E27FC236}">
                  <a16:creationId xmlns:a16="http://schemas.microsoft.com/office/drawing/2014/main" id="{84555731-6E3B-493F-BB87-62348BA54F4E}"/>
                </a:ext>
              </a:extLst>
            </p:cNvPr>
            <p:cNvSpPr/>
            <p:nvPr/>
          </p:nvSpPr>
          <p:spPr>
            <a:xfrm rot="21180083">
              <a:off x="10045836" y="1603274"/>
              <a:ext cx="427672" cy="429449"/>
            </a:xfrm>
            <a:prstGeom prst="wedgeEllipseCallout">
              <a:avLst>
                <a:gd name="adj1" fmla="val -34070"/>
                <a:gd name="adj2" fmla="val 728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对话气泡: 椭圆形 100">
              <a:extLst>
                <a:ext uri="{FF2B5EF4-FFF2-40B4-BE49-F238E27FC236}">
                  <a16:creationId xmlns:a16="http://schemas.microsoft.com/office/drawing/2014/main" id="{A9F7920B-AFD3-4301-9B82-61CEBF676FE7}"/>
                </a:ext>
              </a:extLst>
            </p:cNvPr>
            <p:cNvSpPr/>
            <p:nvPr/>
          </p:nvSpPr>
          <p:spPr>
            <a:xfrm rot="20462227">
              <a:off x="8897501" y="1591372"/>
              <a:ext cx="492153" cy="521600"/>
            </a:xfrm>
            <a:prstGeom prst="wedgeEllipseCallout">
              <a:avLst>
                <a:gd name="adj1" fmla="val -33636"/>
                <a:gd name="adj2" fmla="val 73831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对话气泡: 椭圆形 101">
              <a:extLst>
                <a:ext uri="{FF2B5EF4-FFF2-40B4-BE49-F238E27FC236}">
                  <a16:creationId xmlns:a16="http://schemas.microsoft.com/office/drawing/2014/main" id="{133B47FA-75A1-48B0-8A50-70D15A64A945}"/>
                </a:ext>
              </a:extLst>
            </p:cNvPr>
            <p:cNvSpPr/>
            <p:nvPr/>
          </p:nvSpPr>
          <p:spPr>
            <a:xfrm rot="20462227">
              <a:off x="10066175" y="2821457"/>
              <a:ext cx="534838" cy="450709"/>
            </a:xfrm>
            <a:prstGeom prst="wedgeEllipseCallout">
              <a:avLst>
                <a:gd name="adj1" fmla="val -40820"/>
                <a:gd name="adj2" fmla="val 61666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对话气泡: 椭圆形 102">
              <a:extLst>
                <a:ext uri="{FF2B5EF4-FFF2-40B4-BE49-F238E27FC236}">
                  <a16:creationId xmlns:a16="http://schemas.microsoft.com/office/drawing/2014/main" id="{7C525890-78DF-42D1-A7A2-70A03564421F}"/>
                </a:ext>
              </a:extLst>
            </p:cNvPr>
            <p:cNvSpPr/>
            <p:nvPr/>
          </p:nvSpPr>
          <p:spPr>
            <a:xfrm rot="20462227">
              <a:off x="9122954" y="2215283"/>
              <a:ext cx="481895" cy="450709"/>
            </a:xfrm>
            <a:prstGeom prst="wedgeEllipseCallout">
              <a:avLst>
                <a:gd name="adj1" fmla="val -28517"/>
                <a:gd name="adj2" fmla="val 7472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对话气泡: 椭圆形 103">
              <a:extLst>
                <a:ext uri="{FF2B5EF4-FFF2-40B4-BE49-F238E27FC236}">
                  <a16:creationId xmlns:a16="http://schemas.microsoft.com/office/drawing/2014/main" id="{1116E2AD-73ED-4835-A2D1-92E813E5D317}"/>
                </a:ext>
              </a:extLst>
            </p:cNvPr>
            <p:cNvSpPr/>
            <p:nvPr/>
          </p:nvSpPr>
          <p:spPr>
            <a:xfrm rot="21180083">
              <a:off x="10296230" y="2164910"/>
              <a:ext cx="517056" cy="429449"/>
            </a:xfrm>
            <a:prstGeom prst="wedgeEllipseCallout">
              <a:avLst>
                <a:gd name="adj1" fmla="val -34070"/>
                <a:gd name="adj2" fmla="val 728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对话气泡: 椭圆形 104">
              <a:extLst>
                <a:ext uri="{FF2B5EF4-FFF2-40B4-BE49-F238E27FC236}">
                  <a16:creationId xmlns:a16="http://schemas.microsoft.com/office/drawing/2014/main" id="{D3E203A7-6E4C-40B2-8BFF-4C54CFB84330}"/>
                </a:ext>
              </a:extLst>
            </p:cNvPr>
            <p:cNvSpPr/>
            <p:nvPr/>
          </p:nvSpPr>
          <p:spPr>
            <a:xfrm rot="20462227">
              <a:off x="8530683" y="2316337"/>
              <a:ext cx="481895" cy="450709"/>
            </a:xfrm>
            <a:prstGeom prst="wedgeEllipseCallout">
              <a:avLst>
                <a:gd name="adj1" fmla="val 16842"/>
                <a:gd name="adj2" fmla="val 7231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对话气泡: 椭圆形 105">
              <a:extLst>
                <a:ext uri="{FF2B5EF4-FFF2-40B4-BE49-F238E27FC236}">
                  <a16:creationId xmlns:a16="http://schemas.microsoft.com/office/drawing/2014/main" id="{33462F74-496C-4E6A-8BF9-ED1F14CA1263}"/>
                </a:ext>
              </a:extLst>
            </p:cNvPr>
            <p:cNvSpPr/>
            <p:nvPr/>
          </p:nvSpPr>
          <p:spPr>
            <a:xfrm rot="20462227">
              <a:off x="9551466" y="2475825"/>
              <a:ext cx="534838" cy="450709"/>
            </a:xfrm>
            <a:prstGeom prst="wedgeEllipseCallout">
              <a:avLst>
                <a:gd name="adj1" fmla="val 10114"/>
                <a:gd name="adj2" fmla="val 7937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对话气泡: 椭圆形 106">
              <a:extLst>
                <a:ext uri="{FF2B5EF4-FFF2-40B4-BE49-F238E27FC236}">
                  <a16:creationId xmlns:a16="http://schemas.microsoft.com/office/drawing/2014/main" id="{0B867C41-95B7-416A-92D5-6F8265C99060}"/>
                </a:ext>
              </a:extLst>
            </p:cNvPr>
            <p:cNvSpPr/>
            <p:nvPr/>
          </p:nvSpPr>
          <p:spPr>
            <a:xfrm rot="20462227">
              <a:off x="9610979" y="1925946"/>
              <a:ext cx="515953" cy="505675"/>
            </a:xfrm>
            <a:prstGeom prst="wedgeEllipseCallout">
              <a:avLst>
                <a:gd name="adj1" fmla="val 23778"/>
                <a:gd name="adj2" fmla="val 80064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对话气泡: 椭圆形 107">
              <a:extLst>
                <a:ext uri="{FF2B5EF4-FFF2-40B4-BE49-F238E27FC236}">
                  <a16:creationId xmlns:a16="http://schemas.microsoft.com/office/drawing/2014/main" id="{E2E18782-4151-4DD3-9E30-4DBB370D2376}"/>
                </a:ext>
              </a:extLst>
            </p:cNvPr>
            <p:cNvSpPr/>
            <p:nvPr/>
          </p:nvSpPr>
          <p:spPr>
            <a:xfrm rot="20981976">
              <a:off x="8967161" y="2873413"/>
              <a:ext cx="498774" cy="370863"/>
            </a:xfrm>
            <a:prstGeom prst="wedgeEllipseCallout">
              <a:avLst>
                <a:gd name="adj1" fmla="val 10114"/>
                <a:gd name="adj2" fmla="val 79378"/>
              </a:avLst>
            </a:prstGeom>
            <a:solidFill>
              <a:srgbClr val="2CD8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对话气泡: 椭圆形 110">
              <a:extLst>
                <a:ext uri="{FF2B5EF4-FFF2-40B4-BE49-F238E27FC236}">
                  <a16:creationId xmlns:a16="http://schemas.microsoft.com/office/drawing/2014/main" id="{79CDEC5C-F1BC-4FEA-8902-1BA797847DA3}"/>
                </a:ext>
              </a:extLst>
            </p:cNvPr>
            <p:cNvSpPr/>
            <p:nvPr/>
          </p:nvSpPr>
          <p:spPr>
            <a:xfrm rot="19036736">
              <a:off x="9481082" y="3031988"/>
              <a:ext cx="427672" cy="429449"/>
            </a:xfrm>
            <a:prstGeom prst="wedgeEllipseCallout">
              <a:avLst>
                <a:gd name="adj1" fmla="val -34070"/>
                <a:gd name="adj2" fmla="val 728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对话气泡: 椭圆形 112">
              <a:extLst>
                <a:ext uri="{FF2B5EF4-FFF2-40B4-BE49-F238E27FC236}">
                  <a16:creationId xmlns:a16="http://schemas.microsoft.com/office/drawing/2014/main" id="{29B97632-A1FC-4F83-A548-212E6740F52C}"/>
                </a:ext>
              </a:extLst>
            </p:cNvPr>
            <p:cNvSpPr/>
            <p:nvPr/>
          </p:nvSpPr>
          <p:spPr>
            <a:xfrm rot="21180083">
              <a:off x="10654637" y="2583745"/>
              <a:ext cx="365772" cy="328387"/>
            </a:xfrm>
            <a:prstGeom prst="wedgeEllipseCallout">
              <a:avLst>
                <a:gd name="adj1" fmla="val -34070"/>
                <a:gd name="adj2" fmla="val 728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4" name="图形 113">
              <a:extLst>
                <a:ext uri="{FF2B5EF4-FFF2-40B4-BE49-F238E27FC236}">
                  <a16:creationId xmlns:a16="http://schemas.microsoft.com/office/drawing/2014/main" id="{76CECA69-ADE7-465D-847E-066D06021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74481" y="1674371"/>
              <a:ext cx="355308" cy="355308"/>
            </a:xfrm>
            <a:prstGeom prst="rect">
              <a:avLst/>
            </a:prstGeom>
          </p:spPr>
        </p:pic>
        <p:pic>
          <p:nvPicPr>
            <p:cNvPr id="116" name="图形 115">
              <a:extLst>
                <a:ext uri="{FF2B5EF4-FFF2-40B4-BE49-F238E27FC236}">
                  <a16:creationId xmlns:a16="http://schemas.microsoft.com/office/drawing/2014/main" id="{12076280-01C1-4084-9EAC-C771F3AC7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191455" y="2889823"/>
              <a:ext cx="306623" cy="306623"/>
            </a:xfrm>
            <a:prstGeom prst="rect">
              <a:avLst/>
            </a:prstGeom>
          </p:spPr>
        </p:pic>
        <p:pic>
          <p:nvPicPr>
            <p:cNvPr id="117" name="图形 116">
              <a:extLst>
                <a:ext uri="{FF2B5EF4-FFF2-40B4-BE49-F238E27FC236}">
                  <a16:creationId xmlns:a16="http://schemas.microsoft.com/office/drawing/2014/main" id="{E34D11B8-0EAC-470E-8670-0AD91AF92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683221" y="1998408"/>
              <a:ext cx="388316" cy="388316"/>
            </a:xfrm>
            <a:prstGeom prst="rect">
              <a:avLst/>
            </a:prstGeom>
          </p:spPr>
        </p:pic>
        <p:pic>
          <p:nvPicPr>
            <p:cNvPr id="118" name="图形 117">
              <a:extLst>
                <a:ext uri="{FF2B5EF4-FFF2-40B4-BE49-F238E27FC236}">
                  <a16:creationId xmlns:a16="http://schemas.microsoft.com/office/drawing/2014/main" id="{4ADA5CFC-BA01-4F88-B8B5-0FED18CF6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126864" y="1676608"/>
              <a:ext cx="256461" cy="256461"/>
            </a:xfrm>
            <a:prstGeom prst="rect">
              <a:avLst/>
            </a:prstGeom>
          </p:spPr>
        </p:pic>
        <p:sp>
          <p:nvSpPr>
            <p:cNvPr id="119" name="Freeform 79">
              <a:extLst>
                <a:ext uri="{FF2B5EF4-FFF2-40B4-BE49-F238E27FC236}">
                  <a16:creationId xmlns:a16="http://schemas.microsoft.com/office/drawing/2014/main" id="{820D6796-D1A5-4AF3-BCD2-E2434991A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59179" y="3120549"/>
              <a:ext cx="259103" cy="235165"/>
            </a:xfrm>
            <a:custGeom>
              <a:avLst/>
              <a:gdLst>
                <a:gd name="T0" fmla="*/ 112 w 200"/>
                <a:gd name="T1" fmla="*/ 21 h 200"/>
                <a:gd name="T2" fmla="*/ 118 w 200"/>
                <a:gd name="T3" fmla="*/ 29 h 200"/>
                <a:gd name="T4" fmla="*/ 143 w 200"/>
                <a:gd name="T5" fmla="*/ 40 h 200"/>
                <a:gd name="T6" fmla="*/ 157 w 200"/>
                <a:gd name="T7" fmla="*/ 26 h 200"/>
                <a:gd name="T8" fmla="*/ 164 w 200"/>
                <a:gd name="T9" fmla="*/ 53 h 200"/>
                <a:gd name="T10" fmla="*/ 163 w 200"/>
                <a:gd name="T11" fmla="*/ 62 h 200"/>
                <a:gd name="T12" fmla="*/ 172 w 200"/>
                <a:gd name="T13" fmla="*/ 88 h 200"/>
                <a:gd name="T14" fmla="*/ 192 w 200"/>
                <a:gd name="T15" fmla="*/ 88 h 200"/>
                <a:gd name="T16" fmla="*/ 177 w 200"/>
                <a:gd name="T17" fmla="*/ 112 h 200"/>
                <a:gd name="T18" fmla="*/ 170 w 200"/>
                <a:gd name="T19" fmla="*/ 117 h 200"/>
                <a:gd name="T20" fmla="*/ 159 w 200"/>
                <a:gd name="T21" fmla="*/ 141 h 200"/>
                <a:gd name="T22" fmla="*/ 174 w 200"/>
                <a:gd name="T23" fmla="*/ 156 h 200"/>
                <a:gd name="T24" fmla="*/ 146 w 200"/>
                <a:gd name="T25" fmla="*/ 162 h 200"/>
                <a:gd name="T26" fmla="*/ 136 w 200"/>
                <a:gd name="T27" fmla="*/ 161 h 200"/>
                <a:gd name="T28" fmla="*/ 112 w 200"/>
                <a:gd name="T29" fmla="*/ 169 h 200"/>
                <a:gd name="T30" fmla="*/ 112 w 200"/>
                <a:gd name="T31" fmla="*/ 192 h 200"/>
                <a:gd name="T32" fmla="*/ 88 w 200"/>
                <a:gd name="T33" fmla="*/ 176 h 200"/>
                <a:gd name="T34" fmla="*/ 82 w 200"/>
                <a:gd name="T35" fmla="*/ 168 h 200"/>
                <a:gd name="T36" fmla="*/ 59 w 200"/>
                <a:gd name="T37" fmla="*/ 158 h 200"/>
                <a:gd name="T38" fmla="*/ 44 w 200"/>
                <a:gd name="T39" fmla="*/ 173 h 200"/>
                <a:gd name="T40" fmla="*/ 38 w 200"/>
                <a:gd name="T41" fmla="*/ 145 h 200"/>
                <a:gd name="T42" fmla="*/ 39 w 200"/>
                <a:gd name="T43" fmla="*/ 135 h 200"/>
                <a:gd name="T44" fmla="*/ 29 w 200"/>
                <a:gd name="T45" fmla="*/ 112 h 200"/>
                <a:gd name="T46" fmla="*/ 8 w 200"/>
                <a:gd name="T47" fmla="*/ 112 h 200"/>
                <a:gd name="T48" fmla="*/ 23 w 200"/>
                <a:gd name="T49" fmla="*/ 88 h 200"/>
                <a:gd name="T50" fmla="*/ 30 w 200"/>
                <a:gd name="T51" fmla="*/ 81 h 200"/>
                <a:gd name="T52" fmla="*/ 41 w 200"/>
                <a:gd name="T53" fmla="*/ 57 h 200"/>
                <a:gd name="T54" fmla="*/ 27 w 200"/>
                <a:gd name="T55" fmla="*/ 43 h 200"/>
                <a:gd name="T56" fmla="*/ 53 w 200"/>
                <a:gd name="T57" fmla="*/ 36 h 200"/>
                <a:gd name="T58" fmla="*/ 63 w 200"/>
                <a:gd name="T59" fmla="*/ 37 h 200"/>
                <a:gd name="T60" fmla="*/ 88 w 200"/>
                <a:gd name="T61" fmla="*/ 27 h 200"/>
                <a:gd name="T62" fmla="*/ 88 w 200"/>
                <a:gd name="T63" fmla="*/ 8 h 200"/>
                <a:gd name="T64" fmla="*/ 100 w 200"/>
                <a:gd name="T65" fmla="*/ 136 h 200"/>
                <a:gd name="T66" fmla="*/ 100 w 200"/>
                <a:gd name="T67" fmla="*/ 64 h 200"/>
                <a:gd name="T68" fmla="*/ 100 w 200"/>
                <a:gd name="T69" fmla="*/ 136 h 200"/>
                <a:gd name="T70" fmla="*/ 80 w 200"/>
                <a:gd name="T71" fmla="*/ 0 h 200"/>
                <a:gd name="T72" fmla="*/ 59 w 200"/>
                <a:gd name="T73" fmla="*/ 30 h 200"/>
                <a:gd name="T74" fmla="*/ 16 w 200"/>
                <a:gd name="T75" fmla="*/ 43 h 200"/>
                <a:gd name="T76" fmla="*/ 23 w 200"/>
                <a:gd name="T77" fmla="*/ 80 h 200"/>
                <a:gd name="T78" fmla="*/ 0 w 200"/>
                <a:gd name="T79" fmla="*/ 120 h 200"/>
                <a:gd name="T80" fmla="*/ 32 w 200"/>
                <a:gd name="T81" fmla="*/ 140 h 200"/>
                <a:gd name="T82" fmla="*/ 44 w 200"/>
                <a:gd name="T83" fmla="*/ 184 h 200"/>
                <a:gd name="T84" fmla="*/ 80 w 200"/>
                <a:gd name="T85" fmla="*/ 176 h 200"/>
                <a:gd name="T86" fmla="*/ 120 w 200"/>
                <a:gd name="T87" fmla="*/ 200 h 200"/>
                <a:gd name="T88" fmla="*/ 140 w 200"/>
                <a:gd name="T89" fmla="*/ 168 h 200"/>
                <a:gd name="T90" fmla="*/ 185 w 200"/>
                <a:gd name="T91" fmla="*/ 156 h 200"/>
                <a:gd name="T92" fmla="*/ 177 w 200"/>
                <a:gd name="T93" fmla="*/ 120 h 200"/>
                <a:gd name="T94" fmla="*/ 200 w 200"/>
                <a:gd name="T95" fmla="*/ 80 h 200"/>
                <a:gd name="T96" fmla="*/ 170 w 200"/>
                <a:gd name="T97" fmla="*/ 58 h 200"/>
                <a:gd name="T98" fmla="*/ 157 w 200"/>
                <a:gd name="T99" fmla="*/ 15 h 200"/>
                <a:gd name="T100" fmla="*/ 120 w 200"/>
                <a:gd name="T101" fmla="*/ 21 h 200"/>
                <a:gd name="T102" fmla="*/ 100 w 200"/>
                <a:gd name="T103" fmla="*/ 128 h 200"/>
                <a:gd name="T104" fmla="*/ 100 w 200"/>
                <a:gd name="T105" fmla="*/ 72 h 200"/>
                <a:gd name="T106" fmla="*/ 100 w 200"/>
                <a:gd name="T107" fmla="*/ 12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0" h="200">
                  <a:moveTo>
                    <a:pt x="112" y="8"/>
                  </a:moveTo>
                  <a:cubicBezTo>
                    <a:pt x="112" y="21"/>
                    <a:pt x="112" y="21"/>
                    <a:pt x="112" y="21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25" y="30"/>
                    <a:pt x="132" y="33"/>
                    <a:pt x="138" y="37"/>
                  </a:cubicBezTo>
                  <a:cubicBezTo>
                    <a:pt x="143" y="40"/>
                    <a:pt x="143" y="40"/>
                    <a:pt x="143" y="40"/>
                  </a:cubicBezTo>
                  <a:cubicBezTo>
                    <a:pt x="147" y="36"/>
                    <a:pt x="147" y="36"/>
                    <a:pt x="147" y="36"/>
                  </a:cubicBezTo>
                  <a:cubicBezTo>
                    <a:pt x="157" y="26"/>
                    <a:pt x="157" y="26"/>
                    <a:pt x="157" y="26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0" y="57"/>
                    <a:pt x="160" y="57"/>
                    <a:pt x="160" y="57"/>
                  </a:cubicBezTo>
                  <a:cubicBezTo>
                    <a:pt x="163" y="62"/>
                    <a:pt x="163" y="62"/>
                    <a:pt x="163" y="62"/>
                  </a:cubicBezTo>
                  <a:cubicBezTo>
                    <a:pt x="166" y="68"/>
                    <a:pt x="169" y="75"/>
                    <a:pt x="170" y="81"/>
                  </a:cubicBezTo>
                  <a:cubicBezTo>
                    <a:pt x="172" y="88"/>
                    <a:pt x="172" y="88"/>
                    <a:pt x="172" y="88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92" y="112"/>
                    <a:pt x="192" y="112"/>
                    <a:pt x="192" y="112"/>
                  </a:cubicBezTo>
                  <a:cubicBezTo>
                    <a:pt x="177" y="112"/>
                    <a:pt x="177" y="112"/>
                    <a:pt x="177" y="112"/>
                  </a:cubicBezTo>
                  <a:cubicBezTo>
                    <a:pt x="171" y="112"/>
                    <a:pt x="171" y="112"/>
                    <a:pt x="171" y="112"/>
                  </a:cubicBezTo>
                  <a:cubicBezTo>
                    <a:pt x="170" y="117"/>
                    <a:pt x="170" y="117"/>
                    <a:pt x="170" y="117"/>
                  </a:cubicBezTo>
                  <a:cubicBezTo>
                    <a:pt x="168" y="124"/>
                    <a:pt x="165" y="130"/>
                    <a:pt x="162" y="135"/>
                  </a:cubicBezTo>
                  <a:cubicBezTo>
                    <a:pt x="159" y="141"/>
                    <a:pt x="159" y="141"/>
                    <a:pt x="159" y="141"/>
                  </a:cubicBezTo>
                  <a:cubicBezTo>
                    <a:pt x="163" y="145"/>
                    <a:pt x="163" y="145"/>
                    <a:pt x="163" y="145"/>
                  </a:cubicBezTo>
                  <a:cubicBezTo>
                    <a:pt x="174" y="156"/>
                    <a:pt x="174" y="156"/>
                    <a:pt x="174" y="156"/>
                  </a:cubicBezTo>
                  <a:cubicBezTo>
                    <a:pt x="157" y="173"/>
                    <a:pt x="157" y="173"/>
                    <a:pt x="157" y="173"/>
                  </a:cubicBezTo>
                  <a:cubicBezTo>
                    <a:pt x="146" y="162"/>
                    <a:pt x="146" y="162"/>
                    <a:pt x="146" y="162"/>
                  </a:cubicBezTo>
                  <a:cubicBezTo>
                    <a:pt x="142" y="158"/>
                    <a:pt x="142" y="158"/>
                    <a:pt x="142" y="158"/>
                  </a:cubicBezTo>
                  <a:cubicBezTo>
                    <a:pt x="136" y="161"/>
                    <a:pt x="136" y="161"/>
                    <a:pt x="136" y="161"/>
                  </a:cubicBezTo>
                  <a:cubicBezTo>
                    <a:pt x="131" y="164"/>
                    <a:pt x="125" y="166"/>
                    <a:pt x="118" y="168"/>
                  </a:cubicBezTo>
                  <a:cubicBezTo>
                    <a:pt x="112" y="169"/>
                    <a:pt x="112" y="169"/>
                    <a:pt x="112" y="169"/>
                  </a:cubicBezTo>
                  <a:cubicBezTo>
                    <a:pt x="112" y="176"/>
                    <a:pt x="112" y="176"/>
                    <a:pt x="112" y="176"/>
                  </a:cubicBezTo>
                  <a:cubicBezTo>
                    <a:pt x="112" y="192"/>
                    <a:pt x="112" y="192"/>
                    <a:pt x="112" y="192"/>
                  </a:cubicBezTo>
                  <a:cubicBezTo>
                    <a:pt x="88" y="192"/>
                    <a:pt x="88" y="192"/>
                    <a:pt x="88" y="192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82" y="168"/>
                    <a:pt x="82" y="168"/>
                    <a:pt x="82" y="168"/>
                  </a:cubicBezTo>
                  <a:cubicBezTo>
                    <a:pt x="76" y="166"/>
                    <a:pt x="70" y="164"/>
                    <a:pt x="65" y="161"/>
                  </a:cubicBezTo>
                  <a:cubicBezTo>
                    <a:pt x="59" y="158"/>
                    <a:pt x="59" y="158"/>
                    <a:pt x="59" y="158"/>
                  </a:cubicBezTo>
                  <a:cubicBezTo>
                    <a:pt x="55" y="162"/>
                    <a:pt x="55" y="162"/>
                    <a:pt x="55" y="162"/>
                  </a:cubicBezTo>
                  <a:cubicBezTo>
                    <a:pt x="44" y="173"/>
                    <a:pt x="44" y="173"/>
                    <a:pt x="44" y="173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42" y="141"/>
                    <a:pt x="42" y="141"/>
                    <a:pt x="42" y="141"/>
                  </a:cubicBezTo>
                  <a:cubicBezTo>
                    <a:pt x="39" y="135"/>
                    <a:pt x="39" y="135"/>
                    <a:pt x="39" y="135"/>
                  </a:cubicBezTo>
                  <a:cubicBezTo>
                    <a:pt x="35" y="130"/>
                    <a:pt x="33" y="124"/>
                    <a:pt x="31" y="117"/>
                  </a:cubicBezTo>
                  <a:cubicBezTo>
                    <a:pt x="29" y="112"/>
                    <a:pt x="29" y="112"/>
                    <a:pt x="29" y="112"/>
                  </a:cubicBezTo>
                  <a:cubicBezTo>
                    <a:pt x="23" y="112"/>
                    <a:pt x="23" y="112"/>
                    <a:pt x="23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9" y="88"/>
                    <a:pt x="29" y="88"/>
                    <a:pt x="29" y="88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2" y="75"/>
                    <a:pt x="35" y="68"/>
                    <a:pt x="38" y="62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9" y="33"/>
                    <a:pt x="76" y="30"/>
                    <a:pt x="82" y="29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112" y="8"/>
                    <a:pt x="112" y="8"/>
                    <a:pt x="112" y="8"/>
                  </a:cubicBezTo>
                  <a:moveTo>
                    <a:pt x="100" y="136"/>
                  </a:moveTo>
                  <a:cubicBezTo>
                    <a:pt x="120" y="136"/>
                    <a:pt x="136" y="119"/>
                    <a:pt x="136" y="100"/>
                  </a:cubicBezTo>
                  <a:cubicBezTo>
                    <a:pt x="136" y="80"/>
                    <a:pt x="120" y="64"/>
                    <a:pt x="100" y="64"/>
                  </a:cubicBezTo>
                  <a:cubicBezTo>
                    <a:pt x="81" y="64"/>
                    <a:pt x="64" y="80"/>
                    <a:pt x="64" y="100"/>
                  </a:cubicBezTo>
                  <a:cubicBezTo>
                    <a:pt x="64" y="119"/>
                    <a:pt x="81" y="136"/>
                    <a:pt x="100" y="136"/>
                  </a:cubicBezTo>
                  <a:moveTo>
                    <a:pt x="120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73" y="23"/>
                    <a:pt x="66" y="26"/>
                    <a:pt x="59" y="30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27" y="65"/>
                    <a:pt x="25" y="72"/>
                    <a:pt x="23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5" y="127"/>
                    <a:pt x="28" y="133"/>
                    <a:pt x="32" y="140"/>
                  </a:cubicBezTo>
                  <a:cubicBezTo>
                    <a:pt x="16" y="156"/>
                    <a:pt x="16" y="156"/>
                    <a:pt x="16" y="156"/>
                  </a:cubicBezTo>
                  <a:cubicBezTo>
                    <a:pt x="44" y="184"/>
                    <a:pt x="44" y="184"/>
                    <a:pt x="44" y="184"/>
                  </a:cubicBezTo>
                  <a:cubicBezTo>
                    <a:pt x="61" y="168"/>
                    <a:pt x="61" y="168"/>
                    <a:pt x="61" y="168"/>
                  </a:cubicBezTo>
                  <a:cubicBezTo>
                    <a:pt x="67" y="171"/>
                    <a:pt x="73" y="174"/>
                    <a:pt x="80" y="176"/>
                  </a:cubicBezTo>
                  <a:cubicBezTo>
                    <a:pt x="80" y="200"/>
                    <a:pt x="80" y="200"/>
                    <a:pt x="8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20" y="176"/>
                    <a:pt x="120" y="176"/>
                    <a:pt x="120" y="176"/>
                  </a:cubicBezTo>
                  <a:cubicBezTo>
                    <a:pt x="127" y="174"/>
                    <a:pt x="134" y="171"/>
                    <a:pt x="140" y="168"/>
                  </a:cubicBezTo>
                  <a:cubicBezTo>
                    <a:pt x="157" y="184"/>
                    <a:pt x="157" y="184"/>
                    <a:pt x="157" y="184"/>
                  </a:cubicBezTo>
                  <a:cubicBezTo>
                    <a:pt x="185" y="156"/>
                    <a:pt x="185" y="156"/>
                    <a:pt x="185" y="156"/>
                  </a:cubicBezTo>
                  <a:cubicBezTo>
                    <a:pt x="169" y="140"/>
                    <a:pt x="169" y="140"/>
                    <a:pt x="169" y="140"/>
                  </a:cubicBezTo>
                  <a:cubicBezTo>
                    <a:pt x="173" y="133"/>
                    <a:pt x="175" y="127"/>
                    <a:pt x="177" y="120"/>
                  </a:cubicBezTo>
                  <a:cubicBezTo>
                    <a:pt x="200" y="120"/>
                    <a:pt x="200" y="120"/>
                    <a:pt x="200" y="120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178" y="80"/>
                    <a:pt x="178" y="80"/>
                    <a:pt x="178" y="80"/>
                  </a:cubicBezTo>
                  <a:cubicBezTo>
                    <a:pt x="176" y="72"/>
                    <a:pt x="174" y="65"/>
                    <a:pt x="170" y="58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35" y="26"/>
                    <a:pt x="128" y="23"/>
                    <a:pt x="120" y="21"/>
                  </a:cubicBezTo>
                  <a:cubicBezTo>
                    <a:pt x="120" y="0"/>
                    <a:pt x="120" y="0"/>
                    <a:pt x="120" y="0"/>
                  </a:cubicBezTo>
                  <a:close/>
                  <a:moveTo>
                    <a:pt x="100" y="128"/>
                  </a:moveTo>
                  <a:cubicBezTo>
                    <a:pt x="85" y="128"/>
                    <a:pt x="72" y="115"/>
                    <a:pt x="72" y="100"/>
                  </a:cubicBezTo>
                  <a:cubicBezTo>
                    <a:pt x="72" y="84"/>
                    <a:pt x="85" y="72"/>
                    <a:pt x="100" y="72"/>
                  </a:cubicBezTo>
                  <a:cubicBezTo>
                    <a:pt x="116" y="72"/>
                    <a:pt x="128" y="84"/>
                    <a:pt x="128" y="100"/>
                  </a:cubicBezTo>
                  <a:cubicBezTo>
                    <a:pt x="128" y="115"/>
                    <a:pt x="116" y="128"/>
                    <a:pt x="100" y="12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54">
              <a:extLst>
                <a:ext uri="{FF2B5EF4-FFF2-40B4-BE49-F238E27FC236}">
                  <a16:creationId xmlns:a16="http://schemas.microsoft.com/office/drawing/2014/main" id="{98B0ACAD-DA02-485B-B744-25389186B0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40888" y="2353397"/>
              <a:ext cx="225859" cy="296667"/>
            </a:xfrm>
            <a:custGeom>
              <a:avLst/>
              <a:gdLst>
                <a:gd name="T0" fmla="*/ 136 w 160"/>
                <a:gd name="T1" fmla="*/ 100 h 208"/>
                <a:gd name="T2" fmla="*/ 132 w 160"/>
                <a:gd name="T3" fmla="*/ 100 h 208"/>
                <a:gd name="T4" fmla="*/ 124 w 160"/>
                <a:gd name="T5" fmla="*/ 100 h 208"/>
                <a:gd name="T6" fmla="*/ 118 w 160"/>
                <a:gd name="T7" fmla="*/ 100 h 208"/>
                <a:gd name="T8" fmla="*/ 36 w 160"/>
                <a:gd name="T9" fmla="*/ 100 h 208"/>
                <a:gd name="T10" fmla="*/ 36 w 160"/>
                <a:gd name="T11" fmla="*/ 52 h 208"/>
                <a:gd name="T12" fmla="*/ 80 w 160"/>
                <a:gd name="T13" fmla="*/ 8 h 208"/>
                <a:gd name="T14" fmla="*/ 124 w 160"/>
                <a:gd name="T15" fmla="*/ 52 h 208"/>
                <a:gd name="T16" fmla="*/ 124 w 160"/>
                <a:gd name="T17" fmla="*/ 68 h 208"/>
                <a:gd name="T18" fmla="*/ 132 w 160"/>
                <a:gd name="T19" fmla="*/ 68 h 208"/>
                <a:gd name="T20" fmla="*/ 132 w 160"/>
                <a:gd name="T21" fmla="*/ 52 h 208"/>
                <a:gd name="T22" fmla="*/ 80 w 160"/>
                <a:gd name="T23" fmla="*/ 0 h 208"/>
                <a:gd name="T24" fmla="*/ 28 w 160"/>
                <a:gd name="T25" fmla="*/ 52 h 208"/>
                <a:gd name="T26" fmla="*/ 28 w 160"/>
                <a:gd name="T27" fmla="*/ 100 h 208"/>
                <a:gd name="T28" fmla="*/ 0 w 160"/>
                <a:gd name="T29" fmla="*/ 100 h 208"/>
                <a:gd name="T30" fmla="*/ 0 w 160"/>
                <a:gd name="T31" fmla="*/ 208 h 208"/>
                <a:gd name="T32" fmla="*/ 160 w 160"/>
                <a:gd name="T33" fmla="*/ 208 h 208"/>
                <a:gd name="T34" fmla="*/ 160 w 160"/>
                <a:gd name="T35" fmla="*/ 100 h 208"/>
                <a:gd name="T36" fmla="*/ 136 w 160"/>
                <a:gd name="T37" fmla="*/ 100 h 208"/>
                <a:gd name="T38" fmla="*/ 152 w 160"/>
                <a:gd name="T39" fmla="*/ 200 h 208"/>
                <a:gd name="T40" fmla="*/ 8 w 160"/>
                <a:gd name="T41" fmla="*/ 200 h 208"/>
                <a:gd name="T42" fmla="*/ 8 w 160"/>
                <a:gd name="T43" fmla="*/ 108 h 208"/>
                <a:gd name="T44" fmla="*/ 152 w 160"/>
                <a:gd name="T45" fmla="*/ 108 h 208"/>
                <a:gd name="T46" fmla="*/ 152 w 160"/>
                <a:gd name="T47" fmla="*/ 20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" h="208">
                  <a:moveTo>
                    <a:pt x="136" y="100"/>
                  </a:moveTo>
                  <a:cubicBezTo>
                    <a:pt x="132" y="100"/>
                    <a:pt x="132" y="100"/>
                    <a:pt x="132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27"/>
                    <a:pt x="56" y="8"/>
                    <a:pt x="80" y="8"/>
                  </a:cubicBezTo>
                  <a:cubicBezTo>
                    <a:pt x="105" y="8"/>
                    <a:pt x="124" y="27"/>
                    <a:pt x="124" y="52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32" y="68"/>
                    <a:pt x="132" y="68"/>
                    <a:pt x="132" y="68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23"/>
                    <a:pt x="109" y="0"/>
                    <a:pt x="80" y="0"/>
                  </a:cubicBezTo>
                  <a:cubicBezTo>
                    <a:pt x="52" y="0"/>
                    <a:pt x="28" y="23"/>
                    <a:pt x="28" y="52"/>
                  </a:cubicBezTo>
                  <a:cubicBezTo>
                    <a:pt x="28" y="100"/>
                    <a:pt x="28" y="100"/>
                    <a:pt x="28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60" y="208"/>
                    <a:pt x="160" y="208"/>
                    <a:pt x="160" y="208"/>
                  </a:cubicBezTo>
                  <a:cubicBezTo>
                    <a:pt x="160" y="100"/>
                    <a:pt x="160" y="100"/>
                    <a:pt x="160" y="100"/>
                  </a:cubicBezTo>
                  <a:lnTo>
                    <a:pt x="136" y="100"/>
                  </a:lnTo>
                  <a:close/>
                  <a:moveTo>
                    <a:pt x="152" y="200"/>
                  </a:moveTo>
                  <a:cubicBezTo>
                    <a:pt x="8" y="200"/>
                    <a:pt x="8" y="200"/>
                    <a:pt x="8" y="200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152" y="108"/>
                    <a:pt x="152" y="108"/>
                    <a:pt x="152" y="108"/>
                  </a:cubicBezTo>
                  <a:lnTo>
                    <a:pt x="152" y="20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122" name="组合 121">
              <a:extLst>
                <a:ext uri="{FF2B5EF4-FFF2-40B4-BE49-F238E27FC236}">
                  <a16:creationId xmlns:a16="http://schemas.microsoft.com/office/drawing/2014/main" id="{7705CECA-09F5-41AF-9935-8DFEA1C08ED6}"/>
                </a:ext>
              </a:extLst>
            </p:cNvPr>
            <p:cNvGrpSpPr/>
            <p:nvPr/>
          </p:nvGrpSpPr>
          <p:grpSpPr>
            <a:xfrm>
              <a:off x="9665461" y="2553306"/>
              <a:ext cx="302086" cy="266083"/>
              <a:chOff x="7199313" y="3922713"/>
              <a:chExt cx="412750" cy="484187"/>
            </a:xfrm>
            <a:solidFill>
              <a:schemeClr val="bg1"/>
            </a:solidFill>
          </p:grpSpPr>
          <p:sp>
            <p:nvSpPr>
              <p:cNvPr id="135" name="Freeform 84">
                <a:extLst>
                  <a:ext uri="{FF2B5EF4-FFF2-40B4-BE49-F238E27FC236}">
                    <a16:creationId xmlns:a16="http://schemas.microsoft.com/office/drawing/2014/main" id="{28A13098-546E-4109-BF45-5C7D98A5F7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99313" y="4084638"/>
                <a:ext cx="412750" cy="303213"/>
              </a:xfrm>
              <a:custGeom>
                <a:avLst/>
                <a:gdLst>
                  <a:gd name="T0" fmla="*/ 151 w 184"/>
                  <a:gd name="T1" fmla="*/ 64 h 136"/>
                  <a:gd name="T2" fmla="*/ 184 w 184"/>
                  <a:gd name="T3" fmla="*/ 64 h 136"/>
                  <a:gd name="T4" fmla="*/ 184 w 184"/>
                  <a:gd name="T5" fmla="*/ 0 h 136"/>
                  <a:gd name="T6" fmla="*/ 152 w 184"/>
                  <a:gd name="T7" fmla="*/ 0 h 136"/>
                  <a:gd name="T8" fmla="*/ 144 w 184"/>
                  <a:gd name="T9" fmla="*/ 0 h 136"/>
                  <a:gd name="T10" fmla="*/ 0 w 184"/>
                  <a:gd name="T11" fmla="*/ 0 h 136"/>
                  <a:gd name="T12" fmla="*/ 0 w 184"/>
                  <a:gd name="T13" fmla="*/ 60 h 136"/>
                  <a:gd name="T14" fmla="*/ 76 w 184"/>
                  <a:gd name="T15" fmla="*/ 136 h 136"/>
                  <a:gd name="T16" fmla="*/ 151 w 184"/>
                  <a:gd name="T17" fmla="*/ 64 h 136"/>
                  <a:gd name="T18" fmla="*/ 152 w 184"/>
                  <a:gd name="T19" fmla="*/ 8 h 136"/>
                  <a:gd name="T20" fmla="*/ 176 w 184"/>
                  <a:gd name="T21" fmla="*/ 8 h 136"/>
                  <a:gd name="T22" fmla="*/ 176 w 184"/>
                  <a:gd name="T23" fmla="*/ 56 h 136"/>
                  <a:gd name="T24" fmla="*/ 152 w 184"/>
                  <a:gd name="T25" fmla="*/ 56 h 136"/>
                  <a:gd name="T26" fmla="*/ 152 w 184"/>
                  <a:gd name="T27" fmla="*/ 8 h 136"/>
                  <a:gd name="T28" fmla="*/ 76 w 184"/>
                  <a:gd name="T29" fmla="*/ 128 h 136"/>
                  <a:gd name="T30" fmla="*/ 8 w 184"/>
                  <a:gd name="T31" fmla="*/ 60 h 136"/>
                  <a:gd name="T32" fmla="*/ 8 w 184"/>
                  <a:gd name="T33" fmla="*/ 8 h 136"/>
                  <a:gd name="T34" fmla="*/ 144 w 184"/>
                  <a:gd name="T35" fmla="*/ 8 h 136"/>
                  <a:gd name="T36" fmla="*/ 144 w 184"/>
                  <a:gd name="T37" fmla="*/ 60 h 136"/>
                  <a:gd name="T38" fmla="*/ 76 w 184"/>
                  <a:gd name="T39" fmla="*/ 12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4" h="136">
                    <a:moveTo>
                      <a:pt x="151" y="64"/>
                    </a:moveTo>
                    <a:cubicBezTo>
                      <a:pt x="184" y="64"/>
                      <a:pt x="184" y="64"/>
                      <a:pt x="184" y="64"/>
                    </a:cubicBezTo>
                    <a:cubicBezTo>
                      <a:pt x="184" y="0"/>
                      <a:pt x="184" y="0"/>
                      <a:pt x="184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102"/>
                      <a:pt x="34" y="136"/>
                      <a:pt x="76" y="136"/>
                    </a:cubicBezTo>
                    <a:cubicBezTo>
                      <a:pt x="116" y="136"/>
                      <a:pt x="149" y="104"/>
                      <a:pt x="151" y="64"/>
                    </a:cubicBezTo>
                    <a:close/>
                    <a:moveTo>
                      <a:pt x="152" y="8"/>
                    </a:moveTo>
                    <a:cubicBezTo>
                      <a:pt x="176" y="8"/>
                      <a:pt x="176" y="8"/>
                      <a:pt x="176" y="8"/>
                    </a:cubicBezTo>
                    <a:cubicBezTo>
                      <a:pt x="176" y="56"/>
                      <a:pt x="176" y="56"/>
                      <a:pt x="176" y="56"/>
                    </a:cubicBezTo>
                    <a:cubicBezTo>
                      <a:pt x="152" y="56"/>
                      <a:pt x="152" y="56"/>
                      <a:pt x="152" y="56"/>
                    </a:cubicBezTo>
                    <a:lnTo>
                      <a:pt x="152" y="8"/>
                    </a:lnTo>
                    <a:close/>
                    <a:moveTo>
                      <a:pt x="76" y="128"/>
                    </a:moveTo>
                    <a:cubicBezTo>
                      <a:pt x="38" y="128"/>
                      <a:pt x="8" y="97"/>
                      <a:pt x="8" y="60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44" y="60"/>
                      <a:pt x="144" y="60"/>
                      <a:pt x="144" y="60"/>
                    </a:cubicBezTo>
                    <a:cubicBezTo>
                      <a:pt x="144" y="97"/>
                      <a:pt x="113" y="128"/>
                      <a:pt x="76" y="128"/>
                    </a:cubicBezTo>
                    <a:close/>
                  </a:path>
                </a:pathLst>
              </a:custGeom>
              <a:grp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85">
                <a:extLst>
                  <a:ext uri="{FF2B5EF4-FFF2-40B4-BE49-F238E27FC236}">
                    <a16:creationId xmlns:a16="http://schemas.microsoft.com/office/drawing/2014/main" id="{9CA60274-2DF5-4765-A31E-87ED0EE9C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9313" y="4387850"/>
                <a:ext cx="341313" cy="19050"/>
              </a:xfrm>
              <a:custGeom>
                <a:avLst/>
                <a:gdLst>
                  <a:gd name="T0" fmla="*/ 0 w 215"/>
                  <a:gd name="T1" fmla="*/ 12 h 12"/>
                  <a:gd name="T2" fmla="*/ 215 w 215"/>
                  <a:gd name="T3" fmla="*/ 12 h 12"/>
                  <a:gd name="T4" fmla="*/ 215 w 215"/>
                  <a:gd name="T5" fmla="*/ 0 h 12"/>
                  <a:gd name="T6" fmla="*/ 108 w 215"/>
                  <a:gd name="T7" fmla="*/ 0 h 12"/>
                  <a:gd name="T8" fmla="*/ 0 w 215"/>
                  <a:gd name="T9" fmla="*/ 0 h 12"/>
                  <a:gd name="T10" fmla="*/ 0 w 215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5" h="12">
                    <a:moveTo>
                      <a:pt x="0" y="12"/>
                    </a:moveTo>
                    <a:lnTo>
                      <a:pt x="215" y="12"/>
                    </a:lnTo>
                    <a:lnTo>
                      <a:pt x="215" y="0"/>
                    </a:lnTo>
                    <a:lnTo>
                      <a:pt x="108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Rectangle 86">
                <a:extLst>
                  <a:ext uri="{FF2B5EF4-FFF2-40B4-BE49-F238E27FC236}">
                    <a16:creationId xmlns:a16="http://schemas.microsoft.com/office/drawing/2014/main" id="{3EEEA84E-75B4-47B4-8D09-D5B6B0A24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9800" y="3949700"/>
                <a:ext cx="17463" cy="80963"/>
              </a:xfrm>
              <a:prstGeom prst="rect">
                <a:avLst/>
              </a:prstGeom>
              <a:grpFill/>
              <a:ln w="158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Rectangle 87">
                <a:extLst>
                  <a:ext uri="{FF2B5EF4-FFF2-40B4-BE49-F238E27FC236}">
                    <a16:creationId xmlns:a16="http://schemas.microsoft.com/office/drawing/2014/main" id="{F4230712-2734-4B65-87BF-3DF3C5456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2675" y="3949700"/>
                <a:ext cx="17463" cy="80963"/>
              </a:xfrm>
              <a:prstGeom prst="rect">
                <a:avLst/>
              </a:prstGeom>
              <a:grpFill/>
              <a:ln w="158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Rectangle 88">
                <a:extLst>
                  <a:ext uri="{FF2B5EF4-FFF2-40B4-BE49-F238E27FC236}">
                    <a16:creationId xmlns:a16="http://schemas.microsoft.com/office/drawing/2014/main" id="{DFDF7DE4-1D45-45E2-9AC8-4F80281DDE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61238" y="3922713"/>
                <a:ext cx="17463" cy="107950"/>
              </a:xfrm>
              <a:prstGeom prst="rect">
                <a:avLst/>
              </a:prstGeom>
              <a:grpFill/>
              <a:ln w="158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5" name="组合 124">
              <a:extLst>
                <a:ext uri="{FF2B5EF4-FFF2-40B4-BE49-F238E27FC236}">
                  <a16:creationId xmlns:a16="http://schemas.microsoft.com/office/drawing/2014/main" id="{3BA9BE32-FE60-4492-8F80-EB87BF65EBF3}"/>
                </a:ext>
              </a:extLst>
            </p:cNvPr>
            <p:cNvGrpSpPr/>
            <p:nvPr/>
          </p:nvGrpSpPr>
          <p:grpSpPr>
            <a:xfrm>
              <a:off x="10383325" y="2259028"/>
              <a:ext cx="315952" cy="255391"/>
              <a:chOff x="3159125" y="2352675"/>
              <a:chExt cx="447676" cy="447675"/>
            </a:xfrm>
            <a:solidFill>
              <a:schemeClr val="bg1"/>
            </a:solidFill>
          </p:grpSpPr>
          <p:sp>
            <p:nvSpPr>
              <p:cNvPr id="131" name="Rectangle 39">
                <a:extLst>
                  <a:ext uri="{FF2B5EF4-FFF2-40B4-BE49-F238E27FC236}">
                    <a16:creationId xmlns:a16="http://schemas.microsoft.com/office/drawing/2014/main" id="{0DF2051A-AABA-4206-A496-CE47FCC16C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9125" y="2451100"/>
                <a:ext cx="233363" cy="17463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Rectangle 40">
                <a:extLst>
                  <a:ext uri="{FF2B5EF4-FFF2-40B4-BE49-F238E27FC236}">
                    <a16:creationId xmlns:a16="http://schemas.microsoft.com/office/drawing/2014/main" id="{01EE56A3-A500-42CF-A005-9D99EAB406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9125" y="2532063"/>
                <a:ext cx="233363" cy="17463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Rectangle 41">
                <a:extLst>
                  <a:ext uri="{FF2B5EF4-FFF2-40B4-BE49-F238E27FC236}">
                    <a16:creationId xmlns:a16="http://schemas.microsoft.com/office/drawing/2014/main" id="{D4726774-3314-4408-B96A-BC9CA38259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9125" y="2613025"/>
                <a:ext cx="233363" cy="17463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42">
                <a:extLst>
                  <a:ext uri="{FF2B5EF4-FFF2-40B4-BE49-F238E27FC236}">
                    <a16:creationId xmlns:a16="http://schemas.microsoft.com/office/drawing/2014/main" id="{6C53BD93-1F8C-4FC4-AC67-A4589E4BDF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38513" y="2352675"/>
                <a:ext cx="268288" cy="447675"/>
              </a:xfrm>
              <a:custGeom>
                <a:avLst/>
                <a:gdLst>
                  <a:gd name="T0" fmla="*/ 64 w 120"/>
                  <a:gd name="T1" fmla="*/ 49 h 200"/>
                  <a:gd name="T2" fmla="*/ 120 w 120"/>
                  <a:gd name="T3" fmla="*/ 56 h 200"/>
                  <a:gd name="T4" fmla="*/ 56 w 120"/>
                  <a:gd name="T5" fmla="*/ 0 h 200"/>
                  <a:gd name="T6" fmla="*/ 56 w 120"/>
                  <a:gd name="T7" fmla="*/ 6 h 200"/>
                  <a:gd name="T8" fmla="*/ 56 w 120"/>
                  <a:gd name="T9" fmla="*/ 48 h 200"/>
                  <a:gd name="T10" fmla="*/ 56 w 120"/>
                  <a:gd name="T11" fmla="*/ 152 h 200"/>
                  <a:gd name="T12" fmla="*/ 32 w 120"/>
                  <a:gd name="T13" fmla="*/ 152 h 200"/>
                  <a:gd name="T14" fmla="*/ 0 w 120"/>
                  <a:gd name="T15" fmla="*/ 176 h 200"/>
                  <a:gd name="T16" fmla="*/ 32 w 120"/>
                  <a:gd name="T17" fmla="*/ 200 h 200"/>
                  <a:gd name="T18" fmla="*/ 64 w 120"/>
                  <a:gd name="T19" fmla="*/ 152 h 200"/>
                  <a:gd name="T20" fmla="*/ 64 w 120"/>
                  <a:gd name="T21" fmla="*/ 49 h 200"/>
                  <a:gd name="T22" fmla="*/ 112 w 120"/>
                  <a:gd name="T23" fmla="*/ 47 h 200"/>
                  <a:gd name="T24" fmla="*/ 64 w 120"/>
                  <a:gd name="T25" fmla="*/ 41 h 200"/>
                  <a:gd name="T26" fmla="*/ 64 w 120"/>
                  <a:gd name="T27" fmla="*/ 10 h 200"/>
                  <a:gd name="T28" fmla="*/ 112 w 120"/>
                  <a:gd name="T29" fmla="*/ 47 h 200"/>
                  <a:gd name="T30" fmla="*/ 50 w 120"/>
                  <a:gd name="T31" fmla="*/ 186 h 200"/>
                  <a:gd name="T32" fmla="*/ 32 w 120"/>
                  <a:gd name="T33" fmla="*/ 192 h 200"/>
                  <a:gd name="T34" fmla="*/ 8 w 120"/>
                  <a:gd name="T35" fmla="*/ 176 h 200"/>
                  <a:gd name="T36" fmla="*/ 32 w 120"/>
                  <a:gd name="T37" fmla="*/ 160 h 200"/>
                  <a:gd name="T38" fmla="*/ 56 w 120"/>
                  <a:gd name="T39" fmla="*/ 160 h 200"/>
                  <a:gd name="T40" fmla="*/ 56 w 120"/>
                  <a:gd name="T41" fmla="*/ 166 h 200"/>
                  <a:gd name="T42" fmla="*/ 56 w 120"/>
                  <a:gd name="T43" fmla="*/ 166 h 200"/>
                  <a:gd name="T44" fmla="*/ 50 w 120"/>
                  <a:gd name="T45" fmla="*/ 186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0" h="200">
                    <a:moveTo>
                      <a:pt x="64" y="49"/>
                    </a:moveTo>
                    <a:cubicBezTo>
                      <a:pt x="120" y="56"/>
                      <a:pt x="120" y="56"/>
                      <a:pt x="120" y="56"/>
                    </a:cubicBezTo>
                    <a:cubicBezTo>
                      <a:pt x="120" y="16"/>
                      <a:pt x="88" y="8"/>
                      <a:pt x="56" y="0"/>
                    </a:cubicBezTo>
                    <a:cubicBezTo>
                      <a:pt x="56" y="6"/>
                      <a:pt x="56" y="6"/>
                      <a:pt x="56" y="6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56" y="152"/>
                      <a:pt x="56" y="152"/>
                      <a:pt x="56" y="152"/>
                    </a:cubicBezTo>
                    <a:cubicBezTo>
                      <a:pt x="51" y="152"/>
                      <a:pt x="44" y="152"/>
                      <a:pt x="32" y="152"/>
                    </a:cubicBezTo>
                    <a:cubicBezTo>
                      <a:pt x="8" y="152"/>
                      <a:pt x="0" y="164"/>
                      <a:pt x="0" y="176"/>
                    </a:cubicBezTo>
                    <a:cubicBezTo>
                      <a:pt x="0" y="185"/>
                      <a:pt x="7" y="200"/>
                      <a:pt x="32" y="200"/>
                    </a:cubicBezTo>
                    <a:cubicBezTo>
                      <a:pt x="68" y="200"/>
                      <a:pt x="64" y="171"/>
                      <a:pt x="64" y="152"/>
                    </a:cubicBezTo>
                    <a:lnTo>
                      <a:pt x="64" y="49"/>
                    </a:lnTo>
                    <a:close/>
                    <a:moveTo>
                      <a:pt x="112" y="47"/>
                    </a:moveTo>
                    <a:cubicBezTo>
                      <a:pt x="64" y="41"/>
                      <a:pt x="64" y="41"/>
                      <a:pt x="64" y="41"/>
                    </a:cubicBezTo>
                    <a:cubicBezTo>
                      <a:pt x="64" y="10"/>
                      <a:pt x="64" y="10"/>
                      <a:pt x="64" y="10"/>
                    </a:cubicBezTo>
                    <a:cubicBezTo>
                      <a:pt x="91" y="17"/>
                      <a:pt x="108" y="25"/>
                      <a:pt x="112" y="47"/>
                    </a:cubicBezTo>
                    <a:close/>
                    <a:moveTo>
                      <a:pt x="50" y="186"/>
                    </a:moveTo>
                    <a:cubicBezTo>
                      <a:pt x="47" y="190"/>
                      <a:pt x="41" y="192"/>
                      <a:pt x="32" y="192"/>
                    </a:cubicBezTo>
                    <a:cubicBezTo>
                      <a:pt x="9" y="192"/>
                      <a:pt x="8" y="178"/>
                      <a:pt x="8" y="176"/>
                    </a:cubicBezTo>
                    <a:cubicBezTo>
                      <a:pt x="8" y="166"/>
                      <a:pt x="17" y="160"/>
                      <a:pt x="32" y="160"/>
                    </a:cubicBezTo>
                    <a:cubicBezTo>
                      <a:pt x="56" y="160"/>
                      <a:pt x="56" y="160"/>
                      <a:pt x="56" y="160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6" y="174"/>
                      <a:pt x="55" y="182"/>
                      <a:pt x="50" y="186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126" name="图形 125">
              <a:extLst>
                <a:ext uri="{FF2B5EF4-FFF2-40B4-BE49-F238E27FC236}">
                  <a16:creationId xmlns:a16="http://schemas.microsoft.com/office/drawing/2014/main" id="{D7433BC0-84EE-4E3F-81CA-2C811B71F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023481" y="2871861"/>
              <a:ext cx="414020" cy="414020"/>
            </a:xfrm>
            <a:prstGeom prst="rect">
              <a:avLst/>
            </a:prstGeom>
          </p:spPr>
        </p:pic>
        <p:pic>
          <p:nvPicPr>
            <p:cNvPr id="128" name="图形 127">
              <a:extLst>
                <a:ext uri="{FF2B5EF4-FFF2-40B4-BE49-F238E27FC236}">
                  <a16:creationId xmlns:a16="http://schemas.microsoft.com/office/drawing/2014/main" id="{992283F7-2123-4F15-8F8C-7C6133046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236499" y="2301714"/>
              <a:ext cx="272911" cy="272911"/>
            </a:xfrm>
            <a:prstGeom prst="rect">
              <a:avLst/>
            </a:prstGeom>
          </p:spPr>
        </p:pic>
        <p:pic>
          <p:nvPicPr>
            <p:cNvPr id="129" name="图形 128">
              <a:extLst>
                <a:ext uri="{FF2B5EF4-FFF2-40B4-BE49-F238E27FC236}">
                  <a16:creationId xmlns:a16="http://schemas.microsoft.com/office/drawing/2014/main" id="{21DD708F-B847-43D1-AB68-AA8EF74D4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492748" y="1450396"/>
              <a:ext cx="291594" cy="291594"/>
            </a:xfrm>
            <a:prstGeom prst="rect">
              <a:avLst/>
            </a:prstGeom>
          </p:spPr>
        </p:pic>
        <p:pic>
          <p:nvPicPr>
            <p:cNvPr id="130" name="图形 129">
              <a:extLst>
                <a:ext uri="{FF2B5EF4-FFF2-40B4-BE49-F238E27FC236}">
                  <a16:creationId xmlns:a16="http://schemas.microsoft.com/office/drawing/2014/main" id="{24A1F804-97C7-44B3-8FB1-C2C9305B2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707413" y="2596222"/>
              <a:ext cx="275639" cy="275639"/>
            </a:xfrm>
            <a:prstGeom prst="rect">
              <a:avLst/>
            </a:prstGeom>
          </p:spPr>
        </p:pic>
      </p:grpSp>
      <p:sp>
        <p:nvSpPr>
          <p:cNvPr id="142" name="矩形: 圆角 141">
            <a:extLst>
              <a:ext uri="{FF2B5EF4-FFF2-40B4-BE49-F238E27FC236}">
                <a16:creationId xmlns:a16="http://schemas.microsoft.com/office/drawing/2014/main" id="{0DFDF79E-70AA-4983-8BD7-52FA77A11DC2}"/>
              </a:ext>
            </a:extLst>
          </p:cNvPr>
          <p:cNvSpPr/>
          <p:nvPr/>
        </p:nvSpPr>
        <p:spPr>
          <a:xfrm>
            <a:off x="1567126" y="4348807"/>
            <a:ext cx="1415381" cy="426249"/>
          </a:xfrm>
          <a:prstGeom prst="roundRect">
            <a:avLst/>
          </a:prstGeom>
          <a:solidFill>
            <a:srgbClr val="78B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文本框 142">
            <a:extLst>
              <a:ext uri="{FF2B5EF4-FFF2-40B4-BE49-F238E27FC236}">
                <a16:creationId xmlns:a16="http://schemas.microsoft.com/office/drawing/2014/main" id="{247E89D1-7547-4880-9122-548EC10274F9}"/>
              </a:ext>
            </a:extLst>
          </p:cNvPr>
          <p:cNvSpPr txBox="1"/>
          <p:nvPr/>
        </p:nvSpPr>
        <p:spPr>
          <a:xfrm>
            <a:off x="1800717" y="4369127"/>
            <a:ext cx="1181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3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小微企业</a:t>
            </a:r>
          </a:p>
        </p:txBody>
      </p:sp>
      <p:sp>
        <p:nvSpPr>
          <p:cNvPr id="144" name="六边形 143">
            <a:extLst>
              <a:ext uri="{FF2B5EF4-FFF2-40B4-BE49-F238E27FC236}">
                <a16:creationId xmlns:a16="http://schemas.microsoft.com/office/drawing/2014/main" id="{E6B88C9D-8993-42DE-A717-5C592ED7F646}"/>
              </a:ext>
            </a:extLst>
          </p:cNvPr>
          <p:cNvSpPr/>
          <p:nvPr/>
        </p:nvSpPr>
        <p:spPr>
          <a:xfrm>
            <a:off x="1304452" y="2556043"/>
            <a:ext cx="1903771" cy="1641182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六边形 145">
            <a:extLst>
              <a:ext uri="{FF2B5EF4-FFF2-40B4-BE49-F238E27FC236}">
                <a16:creationId xmlns:a16="http://schemas.microsoft.com/office/drawing/2014/main" id="{327C5D9F-1065-4893-B418-D4FB014C4FB0}"/>
              </a:ext>
            </a:extLst>
          </p:cNvPr>
          <p:cNvSpPr/>
          <p:nvPr/>
        </p:nvSpPr>
        <p:spPr>
          <a:xfrm>
            <a:off x="1438206" y="2643092"/>
            <a:ext cx="1640780" cy="1466325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0" name="文本框 149">
            <a:extLst>
              <a:ext uri="{FF2B5EF4-FFF2-40B4-BE49-F238E27FC236}">
                <a16:creationId xmlns:a16="http://schemas.microsoft.com/office/drawing/2014/main" id="{EE2ADC45-A9DA-4246-B61A-A063DA1EDFC1}"/>
              </a:ext>
            </a:extLst>
          </p:cNvPr>
          <p:cNvSpPr txBox="1"/>
          <p:nvPr/>
        </p:nvSpPr>
        <p:spPr>
          <a:xfrm>
            <a:off x="3364807" y="4068212"/>
            <a:ext cx="1585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7A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领券资格审核</a:t>
            </a:r>
          </a:p>
        </p:txBody>
      </p:sp>
      <p:sp>
        <p:nvSpPr>
          <p:cNvPr id="151" name="文本框 150">
            <a:extLst>
              <a:ext uri="{FF2B5EF4-FFF2-40B4-BE49-F238E27FC236}">
                <a16:creationId xmlns:a16="http://schemas.microsoft.com/office/drawing/2014/main" id="{347C4AA7-0FA0-43A9-B589-66DFAD3F10DA}"/>
              </a:ext>
            </a:extLst>
          </p:cNvPr>
          <p:cNvSpPr txBox="1"/>
          <p:nvPr/>
        </p:nvSpPr>
        <p:spPr>
          <a:xfrm>
            <a:off x="7277313" y="4725219"/>
            <a:ext cx="1585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7A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服务机构认定</a:t>
            </a:r>
          </a:p>
        </p:txBody>
      </p:sp>
      <p:sp>
        <p:nvSpPr>
          <p:cNvPr id="152" name="文本框 151">
            <a:extLst>
              <a:ext uri="{FF2B5EF4-FFF2-40B4-BE49-F238E27FC236}">
                <a16:creationId xmlns:a16="http://schemas.microsoft.com/office/drawing/2014/main" id="{66E6B14D-58D7-4638-A67E-3381CDA89EAD}"/>
              </a:ext>
            </a:extLst>
          </p:cNvPr>
          <p:cNvSpPr txBox="1"/>
          <p:nvPr/>
        </p:nvSpPr>
        <p:spPr>
          <a:xfrm>
            <a:off x="5623540" y="5954695"/>
            <a:ext cx="1103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7A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签订合同</a:t>
            </a:r>
          </a:p>
          <a:p>
            <a:r>
              <a:rPr lang="zh-CN" altLang="en-US" dirty="0">
                <a:solidFill>
                  <a:srgbClr val="F7A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购买服务</a:t>
            </a:r>
            <a:endParaRPr lang="en-US" altLang="zh-CN" dirty="0">
              <a:solidFill>
                <a:srgbClr val="F7A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53" name="文本框 152">
            <a:extLst>
              <a:ext uri="{FF2B5EF4-FFF2-40B4-BE49-F238E27FC236}">
                <a16:creationId xmlns:a16="http://schemas.microsoft.com/office/drawing/2014/main" id="{FC8B73DB-A117-4F9A-8150-C9AE31A56211}"/>
              </a:ext>
            </a:extLst>
          </p:cNvPr>
          <p:cNvSpPr txBox="1"/>
          <p:nvPr/>
        </p:nvSpPr>
        <p:spPr>
          <a:xfrm>
            <a:off x="7639919" y="3965943"/>
            <a:ext cx="1433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7A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兑现服务券</a:t>
            </a:r>
          </a:p>
        </p:txBody>
      </p:sp>
      <p:cxnSp>
        <p:nvCxnSpPr>
          <p:cNvPr id="154" name="直接箭头连接符 153">
            <a:extLst>
              <a:ext uri="{FF2B5EF4-FFF2-40B4-BE49-F238E27FC236}">
                <a16:creationId xmlns:a16="http://schemas.microsoft.com/office/drawing/2014/main" id="{23F31EF9-A056-4489-B73B-217BC851B04D}"/>
              </a:ext>
            </a:extLst>
          </p:cNvPr>
          <p:cNvCxnSpPr/>
          <p:nvPr/>
        </p:nvCxnSpPr>
        <p:spPr>
          <a:xfrm>
            <a:off x="7034077" y="4644150"/>
            <a:ext cx="2114611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箭头连接符 154">
            <a:extLst>
              <a:ext uri="{FF2B5EF4-FFF2-40B4-BE49-F238E27FC236}">
                <a16:creationId xmlns:a16="http://schemas.microsoft.com/office/drawing/2014/main" id="{CB42495F-6A1D-4F23-B523-0A257A233700}"/>
              </a:ext>
            </a:extLst>
          </p:cNvPr>
          <p:cNvCxnSpPr>
            <a:cxnSpLocks/>
          </p:cNvCxnSpPr>
          <p:nvPr/>
        </p:nvCxnSpPr>
        <p:spPr>
          <a:xfrm flipH="1">
            <a:off x="7019518" y="4437544"/>
            <a:ext cx="2101030" cy="196"/>
          </a:xfrm>
          <a:prstGeom prst="straightConnector1">
            <a:avLst/>
          </a:prstGeom>
          <a:ln w="69850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接箭头连接符 155">
            <a:extLst>
              <a:ext uri="{FF2B5EF4-FFF2-40B4-BE49-F238E27FC236}">
                <a16:creationId xmlns:a16="http://schemas.microsoft.com/office/drawing/2014/main" id="{B8E187E0-5DBC-412F-94CC-226EE4DF1AC8}"/>
              </a:ext>
            </a:extLst>
          </p:cNvPr>
          <p:cNvCxnSpPr>
            <a:cxnSpLocks/>
          </p:cNvCxnSpPr>
          <p:nvPr/>
        </p:nvCxnSpPr>
        <p:spPr>
          <a:xfrm flipH="1">
            <a:off x="3114619" y="4522064"/>
            <a:ext cx="2101030" cy="196"/>
          </a:xfrm>
          <a:prstGeom prst="straightConnector1">
            <a:avLst/>
          </a:prstGeom>
          <a:ln w="698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箭头连接符 156">
            <a:extLst>
              <a:ext uri="{FF2B5EF4-FFF2-40B4-BE49-F238E27FC236}">
                <a16:creationId xmlns:a16="http://schemas.microsoft.com/office/drawing/2014/main" id="{ADE92E77-EAA9-4B32-A114-1D97906ACBC4}"/>
              </a:ext>
            </a:extLst>
          </p:cNvPr>
          <p:cNvCxnSpPr>
            <a:cxnSpLocks/>
          </p:cNvCxnSpPr>
          <p:nvPr/>
        </p:nvCxnSpPr>
        <p:spPr>
          <a:xfrm flipV="1">
            <a:off x="2955999" y="1415979"/>
            <a:ext cx="2138517" cy="1033150"/>
          </a:xfrm>
          <a:prstGeom prst="straightConnector1">
            <a:avLst/>
          </a:prstGeom>
          <a:ln w="69850">
            <a:solidFill>
              <a:srgbClr val="4472C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箭头连接符 157">
            <a:extLst>
              <a:ext uri="{FF2B5EF4-FFF2-40B4-BE49-F238E27FC236}">
                <a16:creationId xmlns:a16="http://schemas.microsoft.com/office/drawing/2014/main" id="{C1D652E0-FC45-4B95-9BD4-F3CBE3C82745}"/>
              </a:ext>
            </a:extLst>
          </p:cNvPr>
          <p:cNvCxnSpPr>
            <a:cxnSpLocks/>
          </p:cNvCxnSpPr>
          <p:nvPr/>
        </p:nvCxnSpPr>
        <p:spPr>
          <a:xfrm>
            <a:off x="6743326" y="1366017"/>
            <a:ext cx="2235910" cy="1132183"/>
          </a:xfrm>
          <a:prstGeom prst="straightConnector1">
            <a:avLst/>
          </a:prstGeom>
          <a:ln w="69850">
            <a:solidFill>
              <a:srgbClr val="4472C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箭头连接符 158">
            <a:extLst>
              <a:ext uri="{FF2B5EF4-FFF2-40B4-BE49-F238E27FC236}">
                <a16:creationId xmlns:a16="http://schemas.microsoft.com/office/drawing/2014/main" id="{2E054E2A-D78F-4E89-827D-9BBA19D4A298}"/>
              </a:ext>
            </a:extLst>
          </p:cNvPr>
          <p:cNvCxnSpPr>
            <a:cxnSpLocks/>
            <a:endCxn id="90" idx="2"/>
          </p:cNvCxnSpPr>
          <p:nvPr/>
        </p:nvCxnSpPr>
        <p:spPr>
          <a:xfrm flipH="1" flipV="1">
            <a:off x="5953280" y="2095572"/>
            <a:ext cx="11231" cy="930694"/>
          </a:xfrm>
          <a:prstGeom prst="straightConnector1">
            <a:avLst/>
          </a:prstGeom>
          <a:ln w="69850">
            <a:solidFill>
              <a:srgbClr val="4472C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文本框 159">
            <a:extLst>
              <a:ext uri="{FF2B5EF4-FFF2-40B4-BE49-F238E27FC236}">
                <a16:creationId xmlns:a16="http://schemas.microsoft.com/office/drawing/2014/main" id="{68EA1228-49B0-4F05-B110-9BB8B6C669F5}"/>
              </a:ext>
            </a:extLst>
          </p:cNvPr>
          <p:cNvSpPr txBox="1"/>
          <p:nvPr/>
        </p:nvSpPr>
        <p:spPr>
          <a:xfrm>
            <a:off x="6323034" y="2431887"/>
            <a:ext cx="1422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7A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发放服务券</a:t>
            </a:r>
          </a:p>
        </p:txBody>
      </p:sp>
      <p:sp>
        <p:nvSpPr>
          <p:cNvPr id="161" name="文本框 160">
            <a:extLst>
              <a:ext uri="{FF2B5EF4-FFF2-40B4-BE49-F238E27FC236}">
                <a16:creationId xmlns:a16="http://schemas.microsoft.com/office/drawing/2014/main" id="{4CC26B3B-41FE-47DD-A3AF-14BDDE9A11BD}"/>
              </a:ext>
            </a:extLst>
          </p:cNvPr>
          <p:cNvSpPr txBox="1"/>
          <p:nvPr/>
        </p:nvSpPr>
        <p:spPr>
          <a:xfrm rot="20112381">
            <a:off x="3450155" y="1613622"/>
            <a:ext cx="754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7A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领 券</a:t>
            </a:r>
          </a:p>
        </p:txBody>
      </p:sp>
      <p:sp>
        <p:nvSpPr>
          <p:cNvPr id="162" name="文本框 161">
            <a:extLst>
              <a:ext uri="{FF2B5EF4-FFF2-40B4-BE49-F238E27FC236}">
                <a16:creationId xmlns:a16="http://schemas.microsoft.com/office/drawing/2014/main" id="{44CBDF10-8A1C-46B2-B4D5-B91B63F671DC}"/>
              </a:ext>
            </a:extLst>
          </p:cNvPr>
          <p:cNvSpPr txBox="1"/>
          <p:nvPr/>
        </p:nvSpPr>
        <p:spPr>
          <a:xfrm rot="1614879">
            <a:off x="7226461" y="1538651"/>
            <a:ext cx="1422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7A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抵扣服务费</a:t>
            </a:r>
          </a:p>
        </p:txBody>
      </p:sp>
      <p:cxnSp>
        <p:nvCxnSpPr>
          <p:cNvPr id="163" name="直接箭头连接符 162">
            <a:extLst>
              <a:ext uri="{FF2B5EF4-FFF2-40B4-BE49-F238E27FC236}">
                <a16:creationId xmlns:a16="http://schemas.microsoft.com/office/drawing/2014/main" id="{F91AEF04-79A1-4275-803B-D22B47AEB06B}"/>
              </a:ext>
            </a:extLst>
          </p:cNvPr>
          <p:cNvCxnSpPr>
            <a:cxnSpLocks/>
          </p:cNvCxnSpPr>
          <p:nvPr/>
        </p:nvCxnSpPr>
        <p:spPr>
          <a:xfrm flipV="1">
            <a:off x="10327125" y="4782717"/>
            <a:ext cx="0" cy="1106043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接连接符 164">
            <a:extLst>
              <a:ext uri="{FF2B5EF4-FFF2-40B4-BE49-F238E27FC236}">
                <a16:creationId xmlns:a16="http://schemas.microsoft.com/office/drawing/2014/main" id="{711E7203-5998-4DDF-81DB-2DA8420201E9}"/>
              </a:ext>
            </a:extLst>
          </p:cNvPr>
          <p:cNvCxnSpPr>
            <a:cxnSpLocks/>
          </p:cNvCxnSpPr>
          <p:nvPr/>
        </p:nvCxnSpPr>
        <p:spPr>
          <a:xfrm>
            <a:off x="2084279" y="5916895"/>
            <a:ext cx="8274597" cy="0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连接符 165">
            <a:extLst>
              <a:ext uri="{FF2B5EF4-FFF2-40B4-BE49-F238E27FC236}">
                <a16:creationId xmlns:a16="http://schemas.microsoft.com/office/drawing/2014/main" id="{5D67D2D9-A126-443D-8CEC-D3B37DCA0DAC}"/>
              </a:ext>
            </a:extLst>
          </p:cNvPr>
          <p:cNvCxnSpPr>
            <a:cxnSpLocks/>
          </p:cNvCxnSpPr>
          <p:nvPr/>
        </p:nvCxnSpPr>
        <p:spPr>
          <a:xfrm flipV="1">
            <a:off x="2447119" y="4770915"/>
            <a:ext cx="0" cy="951459"/>
          </a:xfrm>
          <a:prstGeom prst="line">
            <a:avLst/>
          </a:prstGeom>
          <a:ln w="698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Flowchart: Terminator 29">
            <a:extLst>
              <a:ext uri="{FF2B5EF4-FFF2-40B4-BE49-F238E27FC236}">
                <a16:creationId xmlns:a16="http://schemas.microsoft.com/office/drawing/2014/main" id="{A2544857-FE7C-433C-B85F-790B65315828}"/>
              </a:ext>
            </a:extLst>
          </p:cNvPr>
          <p:cNvSpPr/>
          <p:nvPr/>
        </p:nvSpPr>
        <p:spPr>
          <a:xfrm>
            <a:off x="5101909" y="3248310"/>
            <a:ext cx="1711040" cy="925480"/>
          </a:xfrm>
          <a:prstGeom prst="flowChartTerminator">
            <a:avLst/>
          </a:prstGeom>
          <a:blipFill dpi="0"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000" r="-1000" b="-11000"/>
            </a:stretch>
          </a:blipFill>
          <a:ln w="317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168" name="直接连接符 167">
            <a:extLst>
              <a:ext uri="{FF2B5EF4-FFF2-40B4-BE49-F238E27FC236}">
                <a16:creationId xmlns:a16="http://schemas.microsoft.com/office/drawing/2014/main" id="{90277871-BCF6-437B-9C93-8F808752954E}"/>
              </a:ext>
            </a:extLst>
          </p:cNvPr>
          <p:cNvCxnSpPr>
            <a:cxnSpLocks/>
          </p:cNvCxnSpPr>
          <p:nvPr/>
        </p:nvCxnSpPr>
        <p:spPr>
          <a:xfrm>
            <a:off x="9372060" y="687310"/>
            <a:ext cx="903672" cy="11131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文本框 169">
            <a:extLst>
              <a:ext uri="{FF2B5EF4-FFF2-40B4-BE49-F238E27FC236}">
                <a16:creationId xmlns:a16="http://schemas.microsoft.com/office/drawing/2014/main" id="{38434E9E-81AD-414B-945A-853A16FEC487}"/>
              </a:ext>
            </a:extLst>
          </p:cNvPr>
          <p:cNvSpPr txBox="1"/>
          <p:nvPr/>
        </p:nvSpPr>
        <p:spPr>
          <a:xfrm>
            <a:off x="10414187" y="523701"/>
            <a:ext cx="1116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7A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线上完成</a:t>
            </a:r>
          </a:p>
        </p:txBody>
      </p:sp>
      <p:cxnSp>
        <p:nvCxnSpPr>
          <p:cNvPr id="172" name="直接连接符 171">
            <a:extLst>
              <a:ext uri="{FF2B5EF4-FFF2-40B4-BE49-F238E27FC236}">
                <a16:creationId xmlns:a16="http://schemas.microsoft.com/office/drawing/2014/main" id="{F259E904-8F35-4B33-97C4-8EE29AE4A169}"/>
              </a:ext>
            </a:extLst>
          </p:cNvPr>
          <p:cNvCxnSpPr>
            <a:cxnSpLocks/>
          </p:cNvCxnSpPr>
          <p:nvPr/>
        </p:nvCxnSpPr>
        <p:spPr>
          <a:xfrm>
            <a:off x="9372060" y="1160592"/>
            <a:ext cx="899497" cy="11080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文本框 172">
            <a:extLst>
              <a:ext uri="{FF2B5EF4-FFF2-40B4-BE49-F238E27FC236}">
                <a16:creationId xmlns:a16="http://schemas.microsoft.com/office/drawing/2014/main" id="{07271461-A532-4B15-BDAB-CDB087646A75}"/>
              </a:ext>
            </a:extLst>
          </p:cNvPr>
          <p:cNvSpPr txBox="1"/>
          <p:nvPr/>
        </p:nvSpPr>
        <p:spPr>
          <a:xfrm>
            <a:off x="10430008" y="965061"/>
            <a:ext cx="1116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7A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线下完成</a:t>
            </a:r>
          </a:p>
        </p:txBody>
      </p:sp>
      <p:sp>
        <p:nvSpPr>
          <p:cNvPr id="174" name="标题 3">
            <a:extLst>
              <a:ext uri="{FF2B5EF4-FFF2-40B4-BE49-F238E27FC236}">
                <a16:creationId xmlns:a16="http://schemas.microsoft.com/office/drawing/2014/main" id="{21372040-FEB6-41A3-8400-C0C611DA8EBF}"/>
              </a:ext>
            </a:extLst>
          </p:cNvPr>
          <p:cNvSpPr txBox="1">
            <a:spLocks/>
          </p:cNvSpPr>
          <p:nvPr/>
        </p:nvSpPr>
        <p:spPr>
          <a:xfrm>
            <a:off x="1730196" y="604694"/>
            <a:ext cx="1928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 b="1" spc="600">
                <a:solidFill>
                  <a:prstClr val="black">
                    <a:lumMod val="65000"/>
                    <a:lumOff val="3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豪体简体" panose="03000509000000000000" pitchFamily="65" charset="-122"/>
              </a:defRPr>
            </a:lvl1pPr>
          </a:lstStyle>
          <a:p>
            <a:r>
              <a:rPr lang="zh-CN" altLang="en-US" sz="2800" dirty="0"/>
              <a:t>业务流程</a:t>
            </a:r>
          </a:p>
        </p:txBody>
      </p:sp>
      <p:pic>
        <p:nvPicPr>
          <p:cNvPr id="78" name="图片 77">
            <a:extLst>
              <a:ext uri="{FF2B5EF4-FFF2-40B4-BE49-F238E27FC236}">
                <a16:creationId xmlns:a16="http://schemas.microsoft.com/office/drawing/2014/main" id="{3DD9BA26-E358-4F95-81F6-8EB52514197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10" y="4722046"/>
            <a:ext cx="353540" cy="353540"/>
          </a:xfrm>
          <a:prstGeom prst="rect">
            <a:avLst/>
          </a:prstGeom>
        </p:spPr>
      </p:pic>
      <p:sp>
        <p:nvSpPr>
          <p:cNvPr id="79" name="TextBox 28">
            <a:extLst>
              <a:ext uri="{FF2B5EF4-FFF2-40B4-BE49-F238E27FC236}">
                <a16:creationId xmlns:a16="http://schemas.microsoft.com/office/drawing/2014/main" id="{6AFCF97A-94AF-4180-88E8-271D869CE612}"/>
              </a:ext>
            </a:extLst>
          </p:cNvPr>
          <p:cNvSpPr txBox="1"/>
          <p:nvPr/>
        </p:nvSpPr>
        <p:spPr>
          <a:xfrm>
            <a:off x="6931010" y="4782717"/>
            <a:ext cx="336339" cy="29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B08600"/>
                </a:solidFill>
                <a:effectLst>
                  <a:outerShdw dist="38100" dir="5400000" algn="t" rotWithShape="0">
                    <a:sysClr val="window" lastClr="FFFFFF">
                      <a:alpha val="73000"/>
                    </a:sysClr>
                  </a:outerShdw>
                </a:effectLst>
                <a:uLnTx/>
                <a:uFillTx/>
                <a:latin typeface="Adidas Unity" pitchFamily="2" charset="0"/>
                <a:ea typeface="微软雅黑" pitchFamily="34" charset="-122"/>
                <a:cs typeface="Times New Roman" pitchFamily="18" charset="0"/>
              </a:rPr>
              <a:t>1</a:t>
            </a:r>
            <a:endParaRPr kumimoji="0" lang="zh-CN" altLang="en-US" sz="16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B08600"/>
              </a:solidFill>
              <a:effectLst>
                <a:outerShdw dist="38100" dir="5400000" algn="t" rotWithShape="0">
                  <a:sysClr val="window" lastClr="FFFFFF">
                    <a:alpha val="73000"/>
                  </a:sysClr>
                </a:outerShdw>
              </a:effectLst>
              <a:uLnTx/>
              <a:uFillTx/>
              <a:latin typeface="Adidas Unity" pitchFamily="2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81" name="图片 80">
            <a:extLst>
              <a:ext uri="{FF2B5EF4-FFF2-40B4-BE49-F238E27FC236}">
                <a16:creationId xmlns:a16="http://schemas.microsoft.com/office/drawing/2014/main" id="{C7FEE37E-AA32-4EBB-BE6E-C7D7676FDC4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385" y="4045078"/>
            <a:ext cx="353540" cy="353540"/>
          </a:xfrm>
          <a:prstGeom prst="rect">
            <a:avLst/>
          </a:prstGeom>
        </p:spPr>
      </p:pic>
      <p:sp>
        <p:nvSpPr>
          <p:cNvPr id="82" name="TextBox 28">
            <a:extLst>
              <a:ext uri="{FF2B5EF4-FFF2-40B4-BE49-F238E27FC236}">
                <a16:creationId xmlns:a16="http://schemas.microsoft.com/office/drawing/2014/main" id="{381F160A-8BF6-4E72-9550-53FA7E92C9F8}"/>
              </a:ext>
            </a:extLst>
          </p:cNvPr>
          <p:cNvSpPr txBox="1"/>
          <p:nvPr/>
        </p:nvSpPr>
        <p:spPr>
          <a:xfrm>
            <a:off x="3014985" y="4105749"/>
            <a:ext cx="336339" cy="29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srgbClr val="B08600"/>
                </a:solidFill>
                <a:effectLst>
                  <a:outerShdw dist="38100" dir="5400000" algn="t" rotWithShape="0">
                    <a:sysClr val="window" lastClr="FFFFFF">
                      <a:alpha val="73000"/>
                    </a:sysClr>
                  </a:outerShdw>
                </a:effectLst>
                <a:latin typeface="Adidas Unity" pitchFamily="2" charset="0"/>
                <a:cs typeface="Times New Roman" pitchFamily="18" charset="0"/>
              </a:rPr>
              <a:t>2</a:t>
            </a:r>
            <a:endParaRPr kumimoji="0" lang="zh-CN" altLang="en-US" sz="16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B08600"/>
              </a:solidFill>
              <a:effectLst>
                <a:outerShdw dist="38100" dir="5400000" algn="t" rotWithShape="0">
                  <a:sysClr val="window" lastClr="FFFFFF">
                    <a:alpha val="73000"/>
                  </a:sysClr>
                </a:outerShdw>
              </a:effectLst>
              <a:uLnTx/>
              <a:uFillTx/>
              <a:latin typeface="Adidas Unity" pitchFamily="2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91" name="图片 90">
            <a:extLst>
              <a:ext uri="{FF2B5EF4-FFF2-40B4-BE49-F238E27FC236}">
                <a16:creationId xmlns:a16="http://schemas.microsoft.com/office/drawing/2014/main" id="{03FD36C3-CAB4-4867-B951-4AD7D833DE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874" y="2403801"/>
            <a:ext cx="353540" cy="353540"/>
          </a:xfrm>
          <a:prstGeom prst="rect">
            <a:avLst/>
          </a:prstGeom>
        </p:spPr>
      </p:pic>
      <p:sp>
        <p:nvSpPr>
          <p:cNvPr id="92" name="TextBox 28">
            <a:extLst>
              <a:ext uri="{FF2B5EF4-FFF2-40B4-BE49-F238E27FC236}">
                <a16:creationId xmlns:a16="http://schemas.microsoft.com/office/drawing/2014/main" id="{82CDD1E8-D1C7-4C43-B2F1-1D08757BAA51}"/>
              </a:ext>
            </a:extLst>
          </p:cNvPr>
          <p:cNvSpPr txBox="1"/>
          <p:nvPr/>
        </p:nvSpPr>
        <p:spPr>
          <a:xfrm>
            <a:off x="6056362" y="2455974"/>
            <a:ext cx="336339" cy="29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srgbClr val="B08600"/>
                </a:solidFill>
                <a:effectLst>
                  <a:outerShdw dist="38100" dir="5400000" algn="t" rotWithShape="0">
                    <a:sysClr val="window" lastClr="FFFFFF">
                      <a:alpha val="73000"/>
                    </a:sysClr>
                  </a:outerShdw>
                </a:effectLst>
                <a:latin typeface="Adidas Unity" pitchFamily="2" charset="0"/>
                <a:cs typeface="Times New Roman" pitchFamily="18" charset="0"/>
              </a:rPr>
              <a:t>3</a:t>
            </a:r>
            <a:endParaRPr kumimoji="0" lang="zh-CN" altLang="en-US" sz="16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B08600"/>
              </a:solidFill>
              <a:effectLst>
                <a:outerShdw dist="38100" dir="5400000" algn="t" rotWithShape="0">
                  <a:sysClr val="window" lastClr="FFFFFF">
                    <a:alpha val="73000"/>
                  </a:sysClr>
                </a:outerShdw>
              </a:effectLst>
              <a:uLnTx/>
              <a:uFillTx/>
              <a:latin typeface="Adidas Unity" pitchFamily="2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109" name="图片 108">
            <a:extLst>
              <a:ext uri="{FF2B5EF4-FFF2-40B4-BE49-F238E27FC236}">
                <a16:creationId xmlns:a16="http://schemas.microsoft.com/office/drawing/2014/main" id="{D9AF475A-C272-4C30-B4F4-EFEE0554B48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695" y="1778391"/>
            <a:ext cx="353540" cy="353540"/>
          </a:xfrm>
          <a:prstGeom prst="rect">
            <a:avLst/>
          </a:prstGeom>
        </p:spPr>
      </p:pic>
      <p:sp>
        <p:nvSpPr>
          <p:cNvPr id="110" name="TextBox 28">
            <a:extLst>
              <a:ext uri="{FF2B5EF4-FFF2-40B4-BE49-F238E27FC236}">
                <a16:creationId xmlns:a16="http://schemas.microsoft.com/office/drawing/2014/main" id="{F4EB5900-5997-4FE7-9A39-E6E265B17022}"/>
              </a:ext>
            </a:extLst>
          </p:cNvPr>
          <p:cNvSpPr txBox="1"/>
          <p:nvPr/>
        </p:nvSpPr>
        <p:spPr>
          <a:xfrm rot="20075077">
            <a:off x="3173359" y="1837792"/>
            <a:ext cx="336339" cy="29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srgbClr val="B08600"/>
                </a:solidFill>
                <a:effectLst>
                  <a:outerShdw dist="38100" dir="5400000" algn="t" rotWithShape="0">
                    <a:sysClr val="window" lastClr="FFFFFF">
                      <a:alpha val="73000"/>
                    </a:sysClr>
                  </a:outerShdw>
                </a:effectLst>
                <a:latin typeface="Adidas Unity" pitchFamily="2" charset="0"/>
                <a:cs typeface="Times New Roman" pitchFamily="18" charset="0"/>
              </a:rPr>
              <a:t>4</a:t>
            </a:r>
            <a:endParaRPr kumimoji="0" lang="zh-CN" altLang="en-US" sz="16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B08600"/>
              </a:solidFill>
              <a:effectLst>
                <a:outerShdw dist="38100" dir="5400000" algn="t" rotWithShape="0">
                  <a:sysClr val="window" lastClr="FFFFFF">
                    <a:alpha val="73000"/>
                  </a:sysClr>
                </a:outerShdw>
              </a:effectLst>
              <a:uLnTx/>
              <a:uFillTx/>
              <a:latin typeface="Adidas Unity" pitchFamily="2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112" name="图片 111">
            <a:extLst>
              <a:ext uri="{FF2B5EF4-FFF2-40B4-BE49-F238E27FC236}">
                <a16:creationId xmlns:a16="http://schemas.microsoft.com/office/drawing/2014/main" id="{C0566215-01EC-4ED4-8249-1C649BA2D09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265" y="6067979"/>
            <a:ext cx="353540" cy="353540"/>
          </a:xfrm>
          <a:prstGeom prst="rect">
            <a:avLst/>
          </a:prstGeom>
        </p:spPr>
      </p:pic>
      <p:sp>
        <p:nvSpPr>
          <p:cNvPr id="115" name="TextBox 28">
            <a:extLst>
              <a:ext uri="{FF2B5EF4-FFF2-40B4-BE49-F238E27FC236}">
                <a16:creationId xmlns:a16="http://schemas.microsoft.com/office/drawing/2014/main" id="{60207D19-2BC2-4EA1-8461-DFADA1B8FA5E}"/>
              </a:ext>
            </a:extLst>
          </p:cNvPr>
          <p:cNvSpPr txBox="1"/>
          <p:nvPr/>
        </p:nvSpPr>
        <p:spPr>
          <a:xfrm>
            <a:off x="5248753" y="6120152"/>
            <a:ext cx="336339" cy="29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srgbClr val="B08600"/>
                </a:solidFill>
                <a:effectLst>
                  <a:outerShdw dist="38100" dir="5400000" algn="t" rotWithShape="0">
                    <a:sysClr val="window" lastClr="FFFFFF">
                      <a:alpha val="73000"/>
                    </a:sysClr>
                  </a:outerShdw>
                </a:effectLst>
                <a:latin typeface="Adidas Unity" pitchFamily="2" charset="0"/>
                <a:cs typeface="Times New Roman" pitchFamily="18" charset="0"/>
              </a:rPr>
              <a:t>7</a:t>
            </a:r>
            <a:endParaRPr kumimoji="0" lang="zh-CN" altLang="en-US" sz="16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B08600"/>
              </a:solidFill>
              <a:effectLst>
                <a:outerShdw dist="38100" dir="5400000" algn="t" rotWithShape="0">
                  <a:sysClr val="window" lastClr="FFFFFF">
                    <a:alpha val="73000"/>
                  </a:sysClr>
                </a:outerShdw>
              </a:effectLst>
              <a:uLnTx/>
              <a:uFillTx/>
              <a:latin typeface="Adidas Unity" pitchFamily="2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121" name="图片 120">
            <a:extLst>
              <a:ext uri="{FF2B5EF4-FFF2-40B4-BE49-F238E27FC236}">
                <a16:creationId xmlns:a16="http://schemas.microsoft.com/office/drawing/2014/main" id="{C3C665EC-BC74-4318-9DBD-9312BC5BBEC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206">
            <a:off x="7007647" y="1121667"/>
            <a:ext cx="353540" cy="353540"/>
          </a:xfrm>
          <a:prstGeom prst="rect">
            <a:avLst/>
          </a:prstGeom>
        </p:spPr>
      </p:pic>
      <p:sp>
        <p:nvSpPr>
          <p:cNvPr id="123" name="TextBox 28">
            <a:extLst>
              <a:ext uri="{FF2B5EF4-FFF2-40B4-BE49-F238E27FC236}">
                <a16:creationId xmlns:a16="http://schemas.microsoft.com/office/drawing/2014/main" id="{11F6B9F7-3EA6-41BE-878C-6A48015EB555}"/>
              </a:ext>
            </a:extLst>
          </p:cNvPr>
          <p:cNvSpPr txBox="1"/>
          <p:nvPr/>
        </p:nvSpPr>
        <p:spPr>
          <a:xfrm rot="1534206">
            <a:off x="7034135" y="1173840"/>
            <a:ext cx="336339" cy="29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B08600"/>
                </a:solidFill>
                <a:effectLst>
                  <a:outerShdw dist="38100" dir="5400000" algn="t" rotWithShape="0">
                    <a:sysClr val="window" lastClr="FFFFFF">
                      <a:alpha val="73000"/>
                    </a:sysClr>
                  </a:outerShdw>
                </a:effectLst>
                <a:uLnTx/>
                <a:uFillTx/>
                <a:latin typeface="Adidas Unity" pitchFamily="2" charset="0"/>
                <a:ea typeface="微软雅黑" pitchFamily="34" charset="-122"/>
                <a:cs typeface="Times New Roman" pitchFamily="18" charset="0"/>
              </a:rPr>
              <a:t>6</a:t>
            </a:r>
            <a:endParaRPr kumimoji="0" lang="zh-CN" altLang="en-US" sz="16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B08600"/>
              </a:solidFill>
              <a:effectLst>
                <a:outerShdw dist="38100" dir="5400000" algn="t" rotWithShape="0">
                  <a:sysClr val="window" lastClr="FFFFFF">
                    <a:alpha val="73000"/>
                  </a:sysClr>
                </a:outerShdw>
              </a:effectLst>
              <a:uLnTx/>
              <a:uFillTx/>
              <a:latin typeface="Adidas Unity" pitchFamily="2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124" name="图片 123">
            <a:extLst>
              <a:ext uri="{FF2B5EF4-FFF2-40B4-BE49-F238E27FC236}">
                <a16:creationId xmlns:a16="http://schemas.microsoft.com/office/drawing/2014/main" id="{87835E39-DEA7-4C59-970B-95575C65F23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032" y="3945147"/>
            <a:ext cx="353540" cy="353540"/>
          </a:xfrm>
          <a:prstGeom prst="rect">
            <a:avLst/>
          </a:prstGeom>
        </p:spPr>
      </p:pic>
      <p:sp>
        <p:nvSpPr>
          <p:cNvPr id="127" name="TextBox 28">
            <a:extLst>
              <a:ext uri="{FF2B5EF4-FFF2-40B4-BE49-F238E27FC236}">
                <a16:creationId xmlns:a16="http://schemas.microsoft.com/office/drawing/2014/main" id="{8BE58966-AC17-4775-952B-0922A93C0599}"/>
              </a:ext>
            </a:extLst>
          </p:cNvPr>
          <p:cNvSpPr txBox="1"/>
          <p:nvPr/>
        </p:nvSpPr>
        <p:spPr>
          <a:xfrm>
            <a:off x="7379632" y="4005818"/>
            <a:ext cx="336339" cy="29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B08600"/>
                </a:solidFill>
                <a:effectLst>
                  <a:outerShdw dist="38100" dir="5400000" algn="t" rotWithShape="0">
                    <a:sysClr val="window" lastClr="FFFFFF">
                      <a:alpha val="73000"/>
                    </a:sysClr>
                  </a:outerShdw>
                </a:effectLst>
                <a:uLnTx/>
                <a:uFillTx/>
                <a:latin typeface="Adidas Unity" pitchFamily="2" charset="0"/>
                <a:ea typeface="微软雅黑" pitchFamily="34" charset="-122"/>
                <a:cs typeface="Times New Roman" pitchFamily="18" charset="0"/>
              </a:rPr>
              <a:t>8</a:t>
            </a:r>
            <a:endParaRPr kumimoji="0" lang="zh-CN" altLang="en-US" sz="16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B08600"/>
              </a:solidFill>
              <a:effectLst>
                <a:outerShdw dist="38100" dir="5400000" algn="t" rotWithShape="0">
                  <a:sysClr val="window" lastClr="FFFFFF">
                    <a:alpha val="73000"/>
                  </a:sysClr>
                </a:outerShdw>
              </a:effectLst>
              <a:uLnTx/>
              <a:uFillTx/>
              <a:latin typeface="Adidas Unity" pitchFamily="2" charset="0"/>
              <a:ea typeface="微软雅黑" pitchFamily="34" charset="-122"/>
              <a:cs typeface="Times New Roman" pitchFamily="18" charset="0"/>
            </a:endParaRPr>
          </a:p>
        </p:txBody>
      </p:sp>
      <p:cxnSp>
        <p:nvCxnSpPr>
          <p:cNvPr id="137" name="直接连接符 136">
            <a:extLst>
              <a:ext uri="{FF2B5EF4-FFF2-40B4-BE49-F238E27FC236}">
                <a16:creationId xmlns:a16="http://schemas.microsoft.com/office/drawing/2014/main" id="{4E9229F1-BE8E-414C-9EE1-857AECEF34DA}"/>
              </a:ext>
            </a:extLst>
          </p:cNvPr>
          <p:cNvCxnSpPr>
            <a:cxnSpLocks/>
          </p:cNvCxnSpPr>
          <p:nvPr/>
        </p:nvCxnSpPr>
        <p:spPr>
          <a:xfrm flipV="1">
            <a:off x="2093157" y="4782717"/>
            <a:ext cx="0" cy="1145980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箭头连接符 140">
            <a:extLst>
              <a:ext uri="{FF2B5EF4-FFF2-40B4-BE49-F238E27FC236}">
                <a16:creationId xmlns:a16="http://schemas.microsoft.com/office/drawing/2014/main" id="{3E3DFCDC-7CFB-4195-81CA-1AB304B48BDC}"/>
              </a:ext>
            </a:extLst>
          </p:cNvPr>
          <p:cNvCxnSpPr>
            <a:cxnSpLocks/>
          </p:cNvCxnSpPr>
          <p:nvPr/>
        </p:nvCxnSpPr>
        <p:spPr>
          <a:xfrm flipV="1">
            <a:off x="9954419" y="4782718"/>
            <a:ext cx="0" cy="939656"/>
          </a:xfrm>
          <a:prstGeom prst="straightConnector1">
            <a:avLst/>
          </a:prstGeom>
          <a:ln w="698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>
            <a:extLst>
              <a:ext uri="{FF2B5EF4-FFF2-40B4-BE49-F238E27FC236}">
                <a16:creationId xmlns:a16="http://schemas.microsoft.com/office/drawing/2014/main" id="{E1350134-3E62-4B34-A8D8-7D521938883F}"/>
              </a:ext>
            </a:extLst>
          </p:cNvPr>
          <p:cNvCxnSpPr>
            <a:cxnSpLocks/>
          </p:cNvCxnSpPr>
          <p:nvPr/>
        </p:nvCxnSpPr>
        <p:spPr>
          <a:xfrm>
            <a:off x="2447119" y="5722374"/>
            <a:ext cx="7559585" cy="0"/>
          </a:xfrm>
          <a:prstGeom prst="line">
            <a:avLst/>
          </a:prstGeom>
          <a:ln w="698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文本框 146">
            <a:extLst>
              <a:ext uri="{FF2B5EF4-FFF2-40B4-BE49-F238E27FC236}">
                <a16:creationId xmlns:a16="http://schemas.microsoft.com/office/drawing/2014/main" id="{0F576191-C166-477D-9FF1-61EF688A572F}"/>
              </a:ext>
            </a:extLst>
          </p:cNvPr>
          <p:cNvSpPr txBox="1"/>
          <p:nvPr/>
        </p:nvSpPr>
        <p:spPr>
          <a:xfrm>
            <a:off x="5541212" y="5199178"/>
            <a:ext cx="1189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7A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申领服务</a:t>
            </a:r>
            <a:endParaRPr lang="en-US" altLang="zh-CN" dirty="0">
              <a:solidFill>
                <a:srgbClr val="F7A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pic>
        <p:nvPicPr>
          <p:cNvPr id="148" name="图片 147">
            <a:extLst>
              <a:ext uri="{FF2B5EF4-FFF2-40B4-BE49-F238E27FC236}">
                <a16:creationId xmlns:a16="http://schemas.microsoft.com/office/drawing/2014/main" id="{4E35458A-82F7-48F2-834F-EED732D2B78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960" y="5182056"/>
            <a:ext cx="353540" cy="353540"/>
          </a:xfrm>
          <a:prstGeom prst="rect">
            <a:avLst/>
          </a:prstGeom>
        </p:spPr>
      </p:pic>
      <p:sp>
        <p:nvSpPr>
          <p:cNvPr id="149" name="TextBox 28">
            <a:extLst>
              <a:ext uri="{FF2B5EF4-FFF2-40B4-BE49-F238E27FC236}">
                <a16:creationId xmlns:a16="http://schemas.microsoft.com/office/drawing/2014/main" id="{2393FB68-C02C-466F-8DFC-EA1D836C0923}"/>
              </a:ext>
            </a:extLst>
          </p:cNvPr>
          <p:cNvSpPr txBox="1"/>
          <p:nvPr/>
        </p:nvSpPr>
        <p:spPr>
          <a:xfrm>
            <a:off x="5206448" y="5234229"/>
            <a:ext cx="336339" cy="29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srgbClr val="B08600"/>
                </a:solidFill>
                <a:effectLst>
                  <a:outerShdw dist="38100" dir="5400000" algn="t" rotWithShape="0">
                    <a:sysClr val="window" lastClr="FFFFFF">
                      <a:alpha val="73000"/>
                    </a:sysClr>
                  </a:outerShdw>
                </a:effectLst>
                <a:latin typeface="Adidas Unity" pitchFamily="2" charset="0"/>
                <a:cs typeface="Times New Roman" pitchFamily="18" charset="0"/>
              </a:rPr>
              <a:t>5</a:t>
            </a:r>
            <a:endParaRPr kumimoji="0" lang="zh-CN" altLang="en-US" sz="16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B08600"/>
              </a:solidFill>
              <a:effectLst>
                <a:outerShdw dist="38100" dir="5400000" algn="t" rotWithShape="0">
                  <a:sysClr val="window" lastClr="FFFFFF">
                    <a:alpha val="73000"/>
                  </a:sysClr>
                </a:outerShdw>
              </a:effectLst>
              <a:uLnTx/>
              <a:uFillTx/>
              <a:latin typeface="Adidas Unity" pitchFamily="2" charset="0"/>
              <a:ea typeface="微软雅黑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164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759</Words>
  <Application>Microsoft Office PowerPoint</Application>
  <PresentationFormat>宽屏</PresentationFormat>
  <Paragraphs>154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20</vt:i4>
      </vt:variant>
    </vt:vector>
  </HeadingPairs>
  <TitlesOfParts>
    <vt:vector size="39" baseType="lpstr">
      <vt:lpstr>Adidas Unity</vt:lpstr>
      <vt:lpstr>等线</vt:lpstr>
      <vt:lpstr>等线 Light</vt:lpstr>
      <vt:lpstr>方正粗黑宋简体</vt:lpstr>
      <vt:lpstr>方正粗倩简体</vt:lpstr>
      <vt:lpstr>方正兰亭大黑简体</vt:lpstr>
      <vt:lpstr>方正兰亭细黑简体</vt:lpstr>
      <vt:lpstr>华文新魏</vt:lpstr>
      <vt:lpstr>微软雅黑</vt:lpstr>
      <vt:lpstr>Arial</vt:lpstr>
      <vt:lpstr>Calibri</vt:lpstr>
      <vt:lpstr>Impact</vt:lpstr>
      <vt:lpstr>Times New Roman</vt:lpstr>
      <vt:lpstr>Wingdings</vt:lpstr>
      <vt:lpstr>Office 主题​​</vt:lpstr>
      <vt:lpstr>1_Office 主题​​</vt:lpstr>
      <vt:lpstr>2_自定义设计方案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Jiangpeng Ye</dc:creator>
  <cp:lastModifiedBy>江鹏 叶</cp:lastModifiedBy>
  <cp:revision>240</cp:revision>
  <dcterms:created xsi:type="dcterms:W3CDTF">2020-05-16T09:20:54Z</dcterms:created>
  <dcterms:modified xsi:type="dcterms:W3CDTF">2020-06-12T07:42:08Z</dcterms:modified>
</cp:coreProperties>
</file>